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56" r:id="rId2"/>
    <p:sldId id="630" r:id="rId3"/>
    <p:sldId id="631" r:id="rId4"/>
    <p:sldId id="257" r:id="rId5"/>
    <p:sldId id="264" r:id="rId6"/>
    <p:sldId id="633" r:id="rId7"/>
    <p:sldId id="258" r:id="rId8"/>
    <p:sldId id="271" r:id="rId9"/>
    <p:sldId id="266" r:id="rId10"/>
    <p:sldId id="267" r:id="rId11"/>
    <p:sldId id="269" r:id="rId12"/>
    <p:sldId id="626" r:id="rId13"/>
    <p:sldId id="628" r:id="rId14"/>
    <p:sldId id="637" r:id="rId15"/>
    <p:sldId id="580" r:id="rId16"/>
    <p:sldId id="627" r:id="rId17"/>
    <p:sldId id="261" r:id="rId18"/>
    <p:sldId id="638" r:id="rId19"/>
    <p:sldId id="284" r:id="rId20"/>
    <p:sldId id="544" r:id="rId21"/>
    <p:sldId id="547" r:id="rId22"/>
    <p:sldId id="552" r:id="rId23"/>
    <p:sldId id="634" r:id="rId24"/>
    <p:sldId id="582" r:id="rId25"/>
    <p:sldId id="273" r:id="rId26"/>
    <p:sldId id="274" r:id="rId27"/>
    <p:sldId id="279" r:id="rId28"/>
    <p:sldId id="280" r:id="rId29"/>
    <p:sldId id="650" r:id="rId30"/>
    <p:sldId id="647" r:id="rId31"/>
    <p:sldId id="629" r:id="rId32"/>
    <p:sldId id="632" r:id="rId33"/>
    <p:sldId id="651" r:id="rId34"/>
    <p:sldId id="635" r:id="rId35"/>
    <p:sldId id="615" r:id="rId36"/>
    <p:sldId id="285" r:id="rId37"/>
    <p:sldId id="642" r:id="rId38"/>
    <p:sldId id="617" r:id="rId39"/>
    <p:sldId id="620" r:id="rId40"/>
    <p:sldId id="619" r:id="rId41"/>
    <p:sldId id="621" r:id="rId42"/>
    <p:sldId id="622" r:id="rId43"/>
    <p:sldId id="614" r:id="rId44"/>
    <p:sldId id="640" r:id="rId45"/>
    <p:sldId id="641" r:id="rId46"/>
    <p:sldId id="643" r:id="rId47"/>
    <p:sldId id="644" r:id="rId48"/>
    <p:sldId id="645" r:id="rId49"/>
    <p:sldId id="646" r:id="rId50"/>
    <p:sldId id="289" r:id="rId51"/>
    <p:sldId id="624" r:id="rId52"/>
    <p:sldId id="291" r:id="rId53"/>
    <p:sldId id="292" r:id="rId54"/>
    <p:sldId id="648" r:id="rId5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630"/>
            <p14:sldId id="631"/>
            <p14:sldId id="257"/>
            <p14:sldId id="264"/>
          </p14:sldIdLst>
        </p14:section>
        <p14:section name="Testing for TDD" id="{C4902A65-EA42-4582-831D-4A6914BF2CEE}">
          <p14:sldIdLst>
            <p14:sldId id="633"/>
            <p14:sldId id="258"/>
            <p14:sldId id="271"/>
            <p14:sldId id="266"/>
            <p14:sldId id="267"/>
            <p14:sldId id="269"/>
            <p14:sldId id="626"/>
            <p14:sldId id="628"/>
            <p14:sldId id="637"/>
            <p14:sldId id="580"/>
            <p14:sldId id="627"/>
            <p14:sldId id="261"/>
            <p14:sldId id="638"/>
          </p14:sldIdLst>
        </p14:section>
        <p14:section name="Test Oracles" id="{EAF7E8F1-DDE9-4746-B800-F818D7BAF819}">
          <p14:sldIdLst>
            <p14:sldId id="284"/>
            <p14:sldId id="544"/>
            <p14:sldId id="547"/>
            <p14:sldId id="552"/>
          </p14:sldIdLst>
        </p14:section>
        <p14:section name="Measures of Coverage" id="{987FDBAA-4ED3-4871-A5FB-CD03F7F7A66D}">
          <p14:sldIdLst>
            <p14:sldId id="634"/>
            <p14:sldId id="582"/>
            <p14:sldId id="273"/>
            <p14:sldId id="274"/>
            <p14:sldId id="279"/>
            <p14:sldId id="280"/>
            <p14:sldId id="650"/>
            <p14:sldId id="647"/>
            <p14:sldId id="629"/>
            <p14:sldId id="632"/>
            <p14:sldId id="651"/>
          </p14:sldIdLst>
        </p14:section>
        <p14:section name="Mutation Analysis" id="{419EFDC7-7AB2-4D6C-84AC-69E5A564407E}">
          <p14:sldIdLst>
            <p14:sldId id="635"/>
            <p14:sldId id="615"/>
            <p14:sldId id="285"/>
            <p14:sldId id="642"/>
            <p14:sldId id="617"/>
            <p14:sldId id="620"/>
            <p14:sldId id="619"/>
            <p14:sldId id="621"/>
            <p14:sldId id="622"/>
            <p14:sldId id="614"/>
            <p14:sldId id="640"/>
            <p14:sldId id="641"/>
            <p14:sldId id="643"/>
            <p14:sldId id="644"/>
            <p14:sldId id="645"/>
            <p14:sldId id="646"/>
            <p14:sldId id="289"/>
            <p14:sldId id="624"/>
            <p14:sldId id="291"/>
            <p14:sldId id="292"/>
            <p14:sldId id="6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0F2F89-52A6-4A45-9E0F-BCA91F8D43E8}" v="95" dt="2024-08-16T01:43:42.2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71" autoAdjust="0"/>
    <p:restoredTop sz="66981" autoAdjust="0"/>
  </p:normalViewPr>
  <p:slideViewPr>
    <p:cSldViewPr snapToGrid="0">
      <p:cViewPr varScale="1">
        <p:scale>
          <a:sx n="22" d="100"/>
          <a:sy n="22" d="100"/>
        </p:scale>
        <p:origin x="1616" y="48"/>
      </p:cViewPr>
      <p:guideLst/>
    </p:cSldViewPr>
  </p:slideViewPr>
  <p:outlineViewPr>
    <p:cViewPr>
      <p:scale>
        <a:sx n="33" d="100"/>
        <a:sy n="33" d="100"/>
      </p:scale>
      <p:origin x="0" y="-23224"/>
    </p:cViewPr>
  </p:outlineViewPr>
  <p:notesTextViewPr>
    <p:cViewPr>
      <p:scale>
        <a:sx n="125" d="100"/>
        <a:sy n="125" d="100"/>
      </p:scale>
      <p:origin x="0" y="0"/>
    </p:cViewPr>
  </p:notesTextViewPr>
  <p:sorterViewPr>
    <p:cViewPr>
      <p:scale>
        <a:sx n="40" d="100"/>
        <a:sy n="40" d="100"/>
      </p:scale>
      <p:origin x="0" y="-14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1EADB26-0967-42C8-B9F6-FF460BB3D15E}"/>
    <pc:docChg chg="undo custSel modSld">
      <pc:chgData name="Mitchell Wand" userId="de9b44c55c049659" providerId="LiveId" clId="{81EADB26-0967-42C8-B9F6-FF460BB3D15E}" dt="2024-08-14T15:19:40.771" v="16" actId="20577"/>
      <pc:docMkLst>
        <pc:docMk/>
      </pc:docMkLst>
      <pc:sldChg chg="modSp mod">
        <pc:chgData name="Mitchell Wand" userId="de9b44c55c049659" providerId="LiveId" clId="{81EADB26-0967-42C8-B9F6-FF460BB3D15E}" dt="2024-08-14T15:19:40.771" v="16" actId="20577"/>
        <pc:sldMkLst>
          <pc:docMk/>
          <pc:sldMk cId="4219688417" sldId="271"/>
        </pc:sldMkLst>
        <pc:spChg chg="mod">
          <ac:chgData name="Mitchell Wand" userId="de9b44c55c049659" providerId="LiveId" clId="{81EADB26-0967-42C8-B9F6-FF460BB3D15E}" dt="2024-08-14T15:19:40.771" v="16" actId="20577"/>
          <ac:spMkLst>
            <pc:docMk/>
            <pc:sldMk cId="4219688417" sldId="271"/>
            <ac:spMk id="393" creationId="{00000000-0000-0000-0000-000000000000}"/>
          </ac:spMkLst>
        </pc:spChg>
      </pc:sldChg>
    </pc:docChg>
  </pc:docChgLst>
  <pc:docChgLst>
    <pc:chgData name="Mitchell Wand" userId="de9b44c55c049659" providerId="LiveId" clId="{8903718B-EBA6-4D94-888E-D2051F6B0565}"/>
    <pc:docChg chg="undo custSel addSld delSld modSld modSection">
      <pc:chgData name="Mitchell Wand" userId="de9b44c55c049659" providerId="LiveId" clId="{8903718B-EBA6-4D94-888E-D2051F6B0565}" dt="2024-01-10T20:48:19.279" v="4472" actId="20577"/>
      <pc:docMkLst>
        <pc:docMk/>
      </pc:docMkLst>
      <pc:sldChg chg="delSp modSp mod modNotesTx">
        <pc:chgData name="Mitchell Wand" userId="de9b44c55c049659" providerId="LiveId" clId="{8903718B-EBA6-4D94-888E-D2051F6B0565}" dt="2024-01-10T20:48:19.279" v="4472" actId="20577"/>
        <pc:sldMkLst>
          <pc:docMk/>
          <pc:sldMk cId="0" sldId="257"/>
        </pc:sldMkLst>
        <pc:spChg chg="del">
          <ac:chgData name="Mitchell Wand" userId="de9b44c55c049659" providerId="LiveId" clId="{8903718B-EBA6-4D94-888E-D2051F6B0565}" dt="2024-01-10T16:52:38.155" v="431" actId="478"/>
          <ac:spMkLst>
            <pc:docMk/>
            <pc:sldMk cId="0" sldId="257"/>
            <ac:spMk id="2" creationId="{51BF68EE-56FA-EC19-D97A-BFADB0388602}"/>
          </ac:spMkLst>
        </pc:spChg>
        <pc:spChg chg="mod">
          <ac:chgData name="Mitchell Wand" userId="de9b44c55c049659" providerId="LiveId" clId="{8903718B-EBA6-4D94-888E-D2051F6B0565}" dt="2024-01-10T20:48:19.279" v="4472" actId="20577"/>
          <ac:spMkLst>
            <pc:docMk/>
            <pc:sldMk cId="0" sldId="257"/>
            <ac:spMk id="269" creationId="{00000000-0000-0000-0000-000000000000}"/>
          </ac:spMkLst>
        </pc:spChg>
      </pc:sldChg>
      <pc:sldChg chg="modSp mod">
        <pc:chgData name="Mitchell Wand" userId="de9b44c55c049659" providerId="LiveId" clId="{8903718B-EBA6-4D94-888E-D2051F6B0565}" dt="2024-01-10T16:58:09.304" v="711" actId="14100"/>
        <pc:sldMkLst>
          <pc:docMk/>
          <pc:sldMk cId="0" sldId="258"/>
        </pc:sldMkLst>
        <pc:spChg chg="mod">
          <ac:chgData name="Mitchell Wand" userId="de9b44c55c049659" providerId="LiveId" clId="{8903718B-EBA6-4D94-888E-D2051F6B0565}" dt="2024-01-10T16:58:09.304" v="711" actId="14100"/>
          <ac:spMkLst>
            <pc:docMk/>
            <pc:sldMk cId="0" sldId="258"/>
            <ac:spMk id="2" creationId="{8BB96C7E-74AB-B95B-0487-ABF9A1C473BE}"/>
          </ac:spMkLst>
        </pc:spChg>
        <pc:spChg chg="mod">
          <ac:chgData name="Mitchell Wand" userId="de9b44c55c049659" providerId="LiveId" clId="{8903718B-EBA6-4D94-888E-D2051F6B0565}" dt="2024-01-10T16:57:45.168" v="706" actId="20577"/>
          <ac:spMkLst>
            <pc:docMk/>
            <pc:sldMk cId="0" sldId="258"/>
            <ac:spMk id="275" creationId="{00000000-0000-0000-0000-000000000000}"/>
          </ac:spMkLst>
        </pc:spChg>
      </pc:sldChg>
      <pc:sldChg chg="modNotesTx">
        <pc:chgData name="Mitchell Wand" userId="de9b44c55c049659" providerId="LiveId" clId="{8903718B-EBA6-4D94-888E-D2051F6B0565}" dt="2024-01-10T17:15:21.163" v="1353" actId="20577"/>
        <pc:sldMkLst>
          <pc:docMk/>
          <pc:sldMk cId="0" sldId="261"/>
        </pc:sldMkLst>
      </pc:sldChg>
      <pc:sldChg chg="modNotesTx">
        <pc:chgData name="Mitchell Wand" userId="de9b44c55c049659" providerId="LiveId" clId="{8903718B-EBA6-4D94-888E-D2051F6B0565}" dt="2024-01-10T16:56:39.136" v="650" actId="20577"/>
        <pc:sldMkLst>
          <pc:docMk/>
          <pc:sldMk cId="0" sldId="264"/>
        </pc:sldMkLst>
      </pc:sldChg>
      <pc:sldChg chg="modSp mod modNotesTx">
        <pc:chgData name="Mitchell Wand" userId="de9b44c55c049659" providerId="LiveId" clId="{8903718B-EBA6-4D94-888E-D2051F6B0565}" dt="2024-01-10T17:00:05.473" v="813" actId="113"/>
        <pc:sldMkLst>
          <pc:docMk/>
          <pc:sldMk cId="4118497629" sldId="266"/>
        </pc:sldMkLst>
        <pc:spChg chg="mod">
          <ac:chgData name="Mitchell Wand" userId="de9b44c55c049659" providerId="LiveId" clId="{8903718B-EBA6-4D94-888E-D2051F6B0565}" dt="2024-01-10T17:00:05.473" v="813" actId="113"/>
          <ac:spMkLst>
            <pc:docMk/>
            <pc:sldMk cId="4118497629" sldId="266"/>
            <ac:spMk id="2" creationId="{AA6B4387-6071-8F60-6B7C-D23206215DFD}"/>
          </ac:spMkLst>
        </pc:spChg>
      </pc:sldChg>
      <pc:sldChg chg="modNotesTx">
        <pc:chgData name="Mitchell Wand" userId="de9b44c55c049659" providerId="LiveId" clId="{8903718B-EBA6-4D94-888E-D2051F6B0565}" dt="2024-01-10T17:03:33.084" v="1089" actId="20577"/>
        <pc:sldMkLst>
          <pc:docMk/>
          <pc:sldMk cId="1669874068" sldId="267"/>
        </pc:sldMkLst>
      </pc:sldChg>
      <pc:sldChg chg="modNotesTx">
        <pc:chgData name="Mitchell Wand" userId="de9b44c55c049659" providerId="LiveId" clId="{8903718B-EBA6-4D94-888E-D2051F6B0565}" dt="2024-01-10T16:58:45.871" v="779" actId="20577"/>
        <pc:sldMkLst>
          <pc:docMk/>
          <pc:sldMk cId="4219688417" sldId="271"/>
        </pc:sldMkLst>
      </pc:sldChg>
      <pc:sldChg chg="modNotesTx">
        <pc:chgData name="Mitchell Wand" userId="de9b44c55c049659" providerId="LiveId" clId="{8903718B-EBA6-4D94-888E-D2051F6B0565}" dt="2024-01-10T17:25:07.552" v="2430" actId="20577"/>
        <pc:sldMkLst>
          <pc:docMk/>
          <pc:sldMk cId="0" sldId="274"/>
        </pc:sldMkLst>
      </pc:sldChg>
      <pc:sldChg chg="modNotesTx">
        <pc:chgData name="Mitchell Wand" userId="de9b44c55c049659" providerId="LiveId" clId="{8903718B-EBA6-4D94-888E-D2051F6B0565}" dt="2024-01-10T17:25:28.098" v="2455" actId="6549"/>
        <pc:sldMkLst>
          <pc:docMk/>
          <pc:sldMk cId="0" sldId="279"/>
        </pc:sldMkLst>
      </pc:sldChg>
      <pc:sldChg chg="addSp delSp modSp mod modAnim modNotesTx">
        <pc:chgData name="Mitchell Wand" userId="de9b44c55c049659" providerId="LiveId" clId="{8903718B-EBA6-4D94-888E-D2051F6B0565}" dt="2024-01-10T19:58:37.059" v="2907" actId="20577"/>
        <pc:sldMkLst>
          <pc:docMk/>
          <pc:sldMk cId="0" sldId="281"/>
        </pc:sldMkLst>
        <pc:spChg chg="del">
          <ac:chgData name="Mitchell Wand" userId="de9b44c55c049659" providerId="LiveId" clId="{8903718B-EBA6-4D94-888E-D2051F6B0565}" dt="2024-01-10T17:35:56.540" v="2460" actId="478"/>
          <ac:spMkLst>
            <pc:docMk/>
            <pc:sldMk cId="0" sldId="281"/>
            <ac:spMk id="2" creationId="{83892986-2212-E8C2-B9B2-44DCF0AE4705}"/>
          </ac:spMkLst>
        </pc:spChg>
        <pc:spChg chg="add del mod">
          <ac:chgData name="Mitchell Wand" userId="de9b44c55c049659" providerId="LiveId" clId="{8903718B-EBA6-4D94-888E-D2051F6B0565}" dt="2024-01-10T19:09:38.645" v="2493" actId="478"/>
          <ac:spMkLst>
            <pc:docMk/>
            <pc:sldMk cId="0" sldId="281"/>
            <ac:spMk id="3" creationId="{CEDA7FCA-038A-66A2-5597-475FAC94B40C}"/>
          </ac:spMkLst>
        </pc:spChg>
        <pc:spChg chg="add mod topLvl">
          <ac:chgData name="Mitchell Wand" userId="de9b44c55c049659" providerId="LiveId" clId="{8903718B-EBA6-4D94-888E-D2051F6B0565}" dt="2024-01-10T19:35:01.324" v="2664" actId="164"/>
          <ac:spMkLst>
            <pc:docMk/>
            <pc:sldMk cId="0" sldId="281"/>
            <ac:spMk id="4" creationId="{2DC978B8-7A40-AA38-0554-6291B5EF79D6}"/>
          </ac:spMkLst>
        </pc:spChg>
        <pc:spChg chg="add del mod">
          <ac:chgData name="Mitchell Wand" userId="de9b44c55c049659" providerId="LiveId" clId="{8903718B-EBA6-4D94-888E-D2051F6B0565}" dt="2024-01-10T18:08:37.498" v="2485" actId="478"/>
          <ac:spMkLst>
            <pc:docMk/>
            <pc:sldMk cId="0" sldId="281"/>
            <ac:spMk id="6" creationId="{6AAF0A70-96F2-6575-F009-EAF59E10B9DD}"/>
          </ac:spMkLst>
        </pc:spChg>
        <pc:spChg chg="add mod topLvl">
          <ac:chgData name="Mitchell Wand" userId="de9b44c55c049659" providerId="LiveId" clId="{8903718B-EBA6-4D94-888E-D2051F6B0565}" dt="2024-01-10T19:35:01.324" v="2664" actId="164"/>
          <ac:spMkLst>
            <pc:docMk/>
            <pc:sldMk cId="0" sldId="281"/>
            <ac:spMk id="7" creationId="{C87D9F50-60D5-10BD-CC2D-BEDF9A3710CC}"/>
          </ac:spMkLst>
        </pc:spChg>
        <pc:spChg chg="add mod topLvl">
          <ac:chgData name="Mitchell Wand" userId="de9b44c55c049659" providerId="LiveId" clId="{8903718B-EBA6-4D94-888E-D2051F6B0565}" dt="2024-01-10T19:35:01.324" v="2664" actId="164"/>
          <ac:spMkLst>
            <pc:docMk/>
            <pc:sldMk cId="0" sldId="281"/>
            <ac:spMk id="8" creationId="{2CE602A6-3DEA-DDF1-86D3-C625D343C09D}"/>
          </ac:spMkLst>
        </pc:spChg>
        <pc:spChg chg="add mod topLvl">
          <ac:chgData name="Mitchell Wand" userId="de9b44c55c049659" providerId="LiveId" clId="{8903718B-EBA6-4D94-888E-D2051F6B0565}" dt="2024-01-10T19:35:01.324" v="2664" actId="164"/>
          <ac:spMkLst>
            <pc:docMk/>
            <pc:sldMk cId="0" sldId="281"/>
            <ac:spMk id="9" creationId="{9D43493E-6446-EF3A-E618-FF765609182B}"/>
          </ac:spMkLst>
        </pc:spChg>
        <pc:spChg chg="add mod">
          <ac:chgData name="Mitchell Wand" userId="de9b44c55c049659" providerId="LiveId" clId="{8903718B-EBA6-4D94-888E-D2051F6B0565}" dt="2024-01-10T19:34:41.599" v="2663" actId="165"/>
          <ac:spMkLst>
            <pc:docMk/>
            <pc:sldMk cId="0" sldId="281"/>
            <ac:spMk id="10" creationId="{60F3FCF3-28AA-8AF8-78F1-D648AC74E5A6}"/>
          </ac:spMkLst>
        </pc:spChg>
        <pc:spChg chg="add mod">
          <ac:chgData name="Mitchell Wand" userId="de9b44c55c049659" providerId="LiveId" clId="{8903718B-EBA6-4D94-888E-D2051F6B0565}" dt="2024-01-10T19:34:41.599" v="2663" actId="165"/>
          <ac:spMkLst>
            <pc:docMk/>
            <pc:sldMk cId="0" sldId="281"/>
            <ac:spMk id="11" creationId="{E2FE6234-203F-5A39-5DAA-455D308A5F64}"/>
          </ac:spMkLst>
        </pc:spChg>
        <pc:spChg chg="add del">
          <ac:chgData name="Mitchell Wand" userId="de9b44c55c049659" providerId="LiveId" clId="{8903718B-EBA6-4D94-888E-D2051F6B0565}" dt="2024-01-10T19:13:09.866" v="2526" actId="478"/>
          <ac:spMkLst>
            <pc:docMk/>
            <pc:sldMk cId="0" sldId="281"/>
            <ac:spMk id="13" creationId="{1DCE1A47-D45B-975F-CAD3-A33A59345604}"/>
          </ac:spMkLst>
        </pc:spChg>
        <pc:spChg chg="add mod topLvl">
          <ac:chgData name="Mitchell Wand" userId="de9b44c55c049659" providerId="LiveId" clId="{8903718B-EBA6-4D94-888E-D2051F6B0565}" dt="2024-01-10T19:35:01.324" v="2664" actId="164"/>
          <ac:spMkLst>
            <pc:docMk/>
            <pc:sldMk cId="0" sldId="281"/>
            <ac:spMk id="14" creationId="{5A81F413-D3CE-EDBA-8343-17F129452605}"/>
          </ac:spMkLst>
        </pc:spChg>
        <pc:spChg chg="add mod topLvl">
          <ac:chgData name="Mitchell Wand" userId="de9b44c55c049659" providerId="LiveId" clId="{8903718B-EBA6-4D94-888E-D2051F6B0565}" dt="2024-01-10T19:35:01.324" v="2664" actId="164"/>
          <ac:spMkLst>
            <pc:docMk/>
            <pc:sldMk cId="0" sldId="281"/>
            <ac:spMk id="15" creationId="{891E2B38-76F3-9E82-AD91-4B66C154D9DF}"/>
          </ac:spMkLst>
        </pc:spChg>
        <pc:spChg chg="add del mod">
          <ac:chgData name="Mitchell Wand" userId="de9b44c55c049659" providerId="LiveId" clId="{8903718B-EBA6-4D94-888E-D2051F6B0565}" dt="2024-01-10T19:21:27.615" v="2562" actId="478"/>
          <ac:spMkLst>
            <pc:docMk/>
            <pc:sldMk cId="0" sldId="281"/>
            <ac:spMk id="20" creationId="{AE1F9D88-B1F5-8D85-5178-540460BC5DE8}"/>
          </ac:spMkLst>
        </pc:spChg>
        <pc:spChg chg="add del mod">
          <ac:chgData name="Mitchell Wand" userId="de9b44c55c049659" providerId="LiveId" clId="{8903718B-EBA6-4D94-888E-D2051F6B0565}" dt="2024-01-10T19:20:29.117" v="2558" actId="478"/>
          <ac:spMkLst>
            <pc:docMk/>
            <pc:sldMk cId="0" sldId="281"/>
            <ac:spMk id="21" creationId="{496F8178-B93E-2275-C03D-299A038BA188}"/>
          </ac:spMkLst>
        </pc:spChg>
        <pc:spChg chg="add mod">
          <ac:chgData name="Mitchell Wand" userId="de9b44c55c049659" providerId="LiveId" clId="{8903718B-EBA6-4D94-888E-D2051F6B0565}" dt="2024-01-10T19:22:39.111" v="2570" actId="692"/>
          <ac:spMkLst>
            <pc:docMk/>
            <pc:sldMk cId="0" sldId="281"/>
            <ac:spMk id="22" creationId="{A441E197-BED0-FA9C-5D20-07D2F2F94641}"/>
          </ac:spMkLst>
        </pc:spChg>
        <pc:spChg chg="add mod topLvl">
          <ac:chgData name="Mitchell Wand" userId="de9b44c55c049659" providerId="LiveId" clId="{8903718B-EBA6-4D94-888E-D2051F6B0565}" dt="2024-01-10T19:35:01.324" v="2664" actId="164"/>
          <ac:spMkLst>
            <pc:docMk/>
            <pc:sldMk cId="0" sldId="281"/>
            <ac:spMk id="23" creationId="{4C07DC23-3DBF-2581-1995-3D7E97601FC0}"/>
          </ac:spMkLst>
        </pc:spChg>
        <pc:spChg chg="ord">
          <ac:chgData name="Mitchell Wand" userId="de9b44c55c049659" providerId="LiveId" clId="{8903718B-EBA6-4D94-888E-D2051F6B0565}" dt="2024-01-10T19:30:48.056" v="2610" actId="167"/>
          <ac:spMkLst>
            <pc:docMk/>
            <pc:sldMk cId="0" sldId="281"/>
            <ac:spMk id="790" creationId="{00000000-0000-0000-0000-000000000000}"/>
          </ac:spMkLst>
        </pc:spChg>
        <pc:spChg chg="mod">
          <ac:chgData name="Mitchell Wand" userId="de9b44c55c049659" providerId="LiveId" clId="{8903718B-EBA6-4D94-888E-D2051F6B0565}" dt="2024-01-10T19:58:37.059" v="2907" actId="20577"/>
          <ac:spMkLst>
            <pc:docMk/>
            <pc:sldMk cId="0" sldId="281"/>
            <ac:spMk id="791" creationId="{00000000-0000-0000-0000-000000000000}"/>
          </ac:spMkLst>
        </pc:spChg>
        <pc:spChg chg="mod topLvl">
          <ac:chgData name="Mitchell Wand" userId="de9b44c55c049659" providerId="LiveId" clId="{8903718B-EBA6-4D94-888E-D2051F6B0565}" dt="2024-01-10T19:34:41.599" v="2663" actId="165"/>
          <ac:spMkLst>
            <pc:docMk/>
            <pc:sldMk cId="0" sldId="281"/>
            <ac:spMk id="793" creationId="{00000000-0000-0000-0000-000000000000}"/>
          </ac:spMkLst>
        </pc:spChg>
        <pc:spChg chg="mod">
          <ac:chgData name="Mitchell Wand" userId="de9b44c55c049659" providerId="LiveId" clId="{8903718B-EBA6-4D94-888E-D2051F6B0565}" dt="2024-01-10T19:20:21.621" v="2557" actId="1076"/>
          <ac:spMkLst>
            <pc:docMk/>
            <pc:sldMk cId="0" sldId="281"/>
            <ac:spMk id="796" creationId="{00000000-0000-0000-0000-000000000000}"/>
          </ac:spMkLst>
        </pc:spChg>
        <pc:spChg chg="mod">
          <ac:chgData name="Mitchell Wand" userId="de9b44c55c049659" providerId="LiveId" clId="{8903718B-EBA6-4D94-888E-D2051F6B0565}" dt="2024-01-10T19:20:16.148" v="2556" actId="1076"/>
          <ac:spMkLst>
            <pc:docMk/>
            <pc:sldMk cId="0" sldId="281"/>
            <ac:spMk id="797" creationId="{00000000-0000-0000-0000-000000000000}"/>
          </ac:spMkLst>
        </pc:spChg>
        <pc:grpChg chg="add mod topLvl">
          <ac:chgData name="Mitchell Wand" userId="de9b44c55c049659" providerId="LiveId" clId="{8903718B-EBA6-4D94-888E-D2051F6B0565}" dt="2024-01-10T19:35:01.324" v="2664" actId="164"/>
          <ac:grpSpMkLst>
            <pc:docMk/>
            <pc:sldMk cId="0" sldId="281"/>
            <ac:grpSpMk id="12" creationId="{2E872331-129A-5669-E74A-F0D26DF9AF1E}"/>
          </ac:grpSpMkLst>
        </pc:grpChg>
        <pc:grpChg chg="add del mod">
          <ac:chgData name="Mitchell Wand" userId="de9b44c55c049659" providerId="LiveId" clId="{8903718B-EBA6-4D94-888E-D2051F6B0565}" dt="2024-01-10T19:29:07.380" v="2607" actId="165"/>
          <ac:grpSpMkLst>
            <pc:docMk/>
            <pc:sldMk cId="0" sldId="281"/>
            <ac:grpSpMk id="24" creationId="{4CA9CA7A-3EED-AA8C-8466-084C2B68D2BE}"/>
          </ac:grpSpMkLst>
        </pc:grpChg>
        <pc:grpChg chg="add del mod">
          <ac:chgData name="Mitchell Wand" userId="de9b44c55c049659" providerId="LiveId" clId="{8903718B-EBA6-4D94-888E-D2051F6B0565}" dt="2024-01-10T19:34:41.599" v="2663" actId="165"/>
          <ac:grpSpMkLst>
            <pc:docMk/>
            <pc:sldMk cId="0" sldId="281"/>
            <ac:grpSpMk id="25" creationId="{A2650E97-2665-2C33-FE73-8FDFAD33CBA3}"/>
          </ac:grpSpMkLst>
        </pc:grpChg>
        <pc:grpChg chg="add mod">
          <ac:chgData name="Mitchell Wand" userId="de9b44c55c049659" providerId="LiveId" clId="{8903718B-EBA6-4D94-888E-D2051F6B0565}" dt="2024-01-10T19:35:01.324" v="2664" actId="164"/>
          <ac:grpSpMkLst>
            <pc:docMk/>
            <pc:sldMk cId="0" sldId="281"/>
            <ac:grpSpMk id="26" creationId="{E5CC8944-95CF-3FC9-32D8-CFC5B81584CA}"/>
          </ac:grpSpMkLst>
        </pc:grpChg>
        <pc:cxnChg chg="add del mod">
          <ac:chgData name="Mitchell Wand" userId="de9b44c55c049659" providerId="LiveId" clId="{8903718B-EBA6-4D94-888E-D2051F6B0565}" dt="2024-01-10T19:16:15.660" v="2538" actId="478"/>
          <ac:cxnSpMkLst>
            <pc:docMk/>
            <pc:sldMk cId="0" sldId="281"/>
            <ac:cxnSpMk id="17" creationId="{5560DC5A-22A0-F493-4C01-C299AB8E42DC}"/>
          </ac:cxnSpMkLst>
        </pc:cxnChg>
      </pc:sldChg>
      <pc:sldChg chg="del">
        <pc:chgData name="Mitchell Wand" userId="de9b44c55c049659" providerId="LiveId" clId="{8903718B-EBA6-4D94-888E-D2051F6B0565}" dt="2024-01-10T20:05:17.238" v="3091" actId="2696"/>
        <pc:sldMkLst>
          <pc:docMk/>
          <pc:sldMk cId="0" sldId="282"/>
        </pc:sldMkLst>
      </pc:sldChg>
      <pc:sldChg chg="del">
        <pc:chgData name="Mitchell Wand" userId="de9b44c55c049659" providerId="LiveId" clId="{8903718B-EBA6-4D94-888E-D2051F6B0565}" dt="2024-01-10T20:06:10.120" v="3092" actId="2696"/>
        <pc:sldMkLst>
          <pc:docMk/>
          <pc:sldMk cId="0" sldId="283"/>
        </pc:sldMkLst>
      </pc:sldChg>
      <pc:sldChg chg="modNotesTx">
        <pc:chgData name="Mitchell Wand" userId="de9b44c55c049659" providerId="LiveId" clId="{8903718B-EBA6-4D94-888E-D2051F6B0565}" dt="2024-01-10T20:32:16.403" v="4366" actId="20577"/>
        <pc:sldMkLst>
          <pc:docMk/>
          <pc:sldMk cId="0" sldId="289"/>
        </pc:sldMkLst>
      </pc:sldChg>
      <pc:sldChg chg="modNotesTx">
        <pc:chgData name="Mitchell Wand" userId="de9b44c55c049659" providerId="LiveId" clId="{8903718B-EBA6-4D94-888E-D2051F6B0565}" dt="2024-01-10T20:32:58.815" v="4372" actId="20577"/>
        <pc:sldMkLst>
          <pc:docMk/>
          <pc:sldMk cId="0" sldId="291"/>
        </pc:sldMkLst>
      </pc:sldChg>
      <pc:sldChg chg="modSp mod">
        <pc:chgData name="Mitchell Wand" userId="de9b44c55c049659" providerId="LiveId" clId="{8903718B-EBA6-4D94-888E-D2051F6B0565}" dt="2024-01-10T20:36:58.514" v="4382" actId="20577"/>
        <pc:sldMkLst>
          <pc:docMk/>
          <pc:sldMk cId="0" sldId="292"/>
        </pc:sldMkLst>
        <pc:spChg chg="mod">
          <ac:chgData name="Mitchell Wand" userId="de9b44c55c049659" providerId="LiveId" clId="{8903718B-EBA6-4D94-888E-D2051F6B0565}" dt="2024-01-10T20:36:58.514" v="4382" actId="20577"/>
          <ac:spMkLst>
            <pc:docMk/>
            <pc:sldMk cId="0" sldId="292"/>
            <ac:spMk id="869" creationId="{00000000-0000-0000-0000-000000000000}"/>
          </ac:spMkLst>
        </pc:spChg>
      </pc:sldChg>
      <pc:sldChg chg="modNotesTx">
        <pc:chgData name="Mitchell Wand" userId="de9b44c55c049659" providerId="LiveId" clId="{8903718B-EBA6-4D94-888E-D2051F6B0565}" dt="2024-01-10T17:19:47.497" v="1727" actId="20577"/>
        <pc:sldMkLst>
          <pc:docMk/>
          <pc:sldMk cId="1920501493" sldId="552"/>
        </pc:sldMkLst>
      </pc:sldChg>
      <pc:sldChg chg="modNotesTx">
        <pc:chgData name="Mitchell Wand" userId="de9b44c55c049659" providerId="LiveId" clId="{8903718B-EBA6-4D94-888E-D2051F6B0565}" dt="2024-01-10T17:06:42.411" v="1272" actId="20577"/>
        <pc:sldMkLst>
          <pc:docMk/>
          <pc:sldMk cId="3070017317" sldId="580"/>
        </pc:sldMkLst>
      </pc:sldChg>
      <pc:sldChg chg="modNotesTx">
        <pc:chgData name="Mitchell Wand" userId="de9b44c55c049659" providerId="LiveId" clId="{8903718B-EBA6-4D94-888E-D2051F6B0565}" dt="2024-01-10T17:24:27.070" v="2388" actId="20577"/>
        <pc:sldMkLst>
          <pc:docMk/>
          <pc:sldMk cId="3556080667" sldId="582"/>
        </pc:sldMkLst>
      </pc:sldChg>
      <pc:sldChg chg="modNotesTx">
        <pc:chgData name="Mitchell Wand" userId="de9b44c55c049659" providerId="LiveId" clId="{8903718B-EBA6-4D94-888E-D2051F6B0565}" dt="2024-01-10T20:28:13.162" v="4116" actId="20577"/>
        <pc:sldMkLst>
          <pc:docMk/>
          <pc:sldMk cId="2847655225" sldId="614"/>
        </pc:sldMkLst>
      </pc:sldChg>
      <pc:sldChg chg="modNotesTx">
        <pc:chgData name="Mitchell Wand" userId="de9b44c55c049659" providerId="LiveId" clId="{8903718B-EBA6-4D94-888E-D2051F6B0565}" dt="2024-01-10T20:32:35.531" v="4370" actId="20577"/>
        <pc:sldMkLst>
          <pc:docMk/>
          <pc:sldMk cId="2668775346" sldId="624"/>
        </pc:sldMkLst>
      </pc:sldChg>
      <pc:sldChg chg="del">
        <pc:chgData name="Mitchell Wand" userId="de9b44c55c049659" providerId="LiveId" clId="{8903718B-EBA6-4D94-888E-D2051F6B0565}" dt="2024-01-10T20:43:02.243" v="4439" actId="2696"/>
        <pc:sldMkLst>
          <pc:docMk/>
          <pc:sldMk cId="4207809738" sldId="625"/>
        </pc:sldMkLst>
      </pc:sldChg>
      <pc:sldChg chg="modSp mod chgLayout modNotesTx">
        <pc:chgData name="Mitchell Wand" userId="de9b44c55c049659" providerId="LiveId" clId="{8903718B-EBA6-4D94-888E-D2051F6B0565}" dt="2024-01-10T17:09:36.800" v="1349" actId="15"/>
        <pc:sldMkLst>
          <pc:docMk/>
          <pc:sldMk cId="2842256864" sldId="627"/>
        </pc:sldMkLst>
        <pc:spChg chg="mod ord">
          <ac:chgData name="Mitchell Wand" userId="de9b44c55c049659" providerId="LiveId" clId="{8903718B-EBA6-4D94-888E-D2051F6B0565}" dt="2024-01-10T17:07:36.924" v="1275" actId="700"/>
          <ac:spMkLst>
            <pc:docMk/>
            <pc:sldMk cId="2842256864" sldId="627"/>
            <ac:spMk id="383" creationId="{00000000-0000-0000-0000-000000000000}"/>
          </ac:spMkLst>
        </pc:spChg>
        <pc:spChg chg="mod ord">
          <ac:chgData name="Mitchell Wand" userId="de9b44c55c049659" providerId="LiveId" clId="{8903718B-EBA6-4D94-888E-D2051F6B0565}" dt="2024-01-10T17:09:36.800" v="1349" actId="15"/>
          <ac:spMkLst>
            <pc:docMk/>
            <pc:sldMk cId="2842256864" sldId="627"/>
            <ac:spMk id="384" creationId="{00000000-0000-0000-0000-000000000000}"/>
          </ac:spMkLst>
        </pc:spChg>
        <pc:spChg chg="mod ord">
          <ac:chgData name="Mitchell Wand" userId="de9b44c55c049659" providerId="LiveId" clId="{8903718B-EBA6-4D94-888E-D2051F6B0565}" dt="2024-01-10T17:07:36.924" v="1275" actId="700"/>
          <ac:spMkLst>
            <pc:docMk/>
            <pc:sldMk cId="2842256864" sldId="627"/>
            <ac:spMk id="388" creationId="{00000000-0000-0000-0000-000000000000}"/>
          </ac:spMkLst>
        </pc:spChg>
      </pc:sldChg>
      <pc:sldChg chg="modNotesTx">
        <pc:chgData name="Mitchell Wand" userId="de9b44c55c049659" providerId="LiveId" clId="{8903718B-EBA6-4D94-888E-D2051F6B0565}" dt="2024-01-10T17:04:48.608" v="1101" actId="20577"/>
        <pc:sldMkLst>
          <pc:docMk/>
          <pc:sldMk cId="3264674421" sldId="628"/>
        </pc:sldMkLst>
      </pc:sldChg>
      <pc:sldChg chg="addSp delSp modSp mod modClrScheme chgLayout modNotesTx">
        <pc:chgData name="Mitchell Wand" userId="de9b44c55c049659" providerId="LiveId" clId="{8903718B-EBA6-4D94-888E-D2051F6B0565}" dt="2024-01-10T20:19:48.186" v="3392" actId="20577"/>
        <pc:sldMkLst>
          <pc:docMk/>
          <pc:sldMk cId="3686231553" sldId="629"/>
        </pc:sldMkLst>
        <pc:spChg chg="mod ord">
          <ac:chgData name="Mitchell Wand" userId="de9b44c55c049659" providerId="LiveId" clId="{8903718B-EBA6-4D94-888E-D2051F6B0565}" dt="2024-01-10T20:13:33.171" v="3098" actId="700"/>
          <ac:spMkLst>
            <pc:docMk/>
            <pc:sldMk cId="3686231553" sldId="629"/>
            <ac:spMk id="2" creationId="{659D289A-985D-1A56-59CE-6EF9ED6D4011}"/>
          </ac:spMkLst>
        </pc:spChg>
        <pc:spChg chg="mod ord">
          <ac:chgData name="Mitchell Wand" userId="de9b44c55c049659" providerId="LiveId" clId="{8903718B-EBA6-4D94-888E-D2051F6B0565}" dt="2024-01-10T20:18:43.673" v="3255" actId="20577"/>
          <ac:spMkLst>
            <pc:docMk/>
            <pc:sldMk cId="3686231553" sldId="629"/>
            <ac:spMk id="3" creationId="{123737BA-E24B-7E80-0CED-00E8D3C4A970}"/>
          </ac:spMkLst>
        </pc:spChg>
        <pc:spChg chg="del mod">
          <ac:chgData name="Mitchell Wand" userId="de9b44c55c049659" providerId="LiveId" clId="{8903718B-EBA6-4D94-888E-D2051F6B0565}" dt="2024-01-10T20:17:21.752" v="3177" actId="478"/>
          <ac:spMkLst>
            <pc:docMk/>
            <pc:sldMk cId="3686231553" sldId="629"/>
            <ac:spMk id="5" creationId="{666F59C6-958E-40A6-DCDD-8A8EE5957480}"/>
          </ac:spMkLst>
        </pc:spChg>
        <pc:spChg chg="add mod">
          <ac:chgData name="Mitchell Wand" userId="de9b44c55c049659" providerId="LiveId" clId="{8903718B-EBA6-4D94-888E-D2051F6B0565}" dt="2024-01-10T20:16:47.952" v="3156" actId="20577"/>
          <ac:spMkLst>
            <pc:docMk/>
            <pc:sldMk cId="3686231553" sldId="629"/>
            <ac:spMk id="6" creationId="{E78C1929-8040-4DBB-7404-BD8AC337EF1E}"/>
          </ac:spMkLst>
        </pc:spChg>
      </pc:sldChg>
      <pc:sldChg chg="modNotesTx">
        <pc:chgData name="Mitchell Wand" userId="de9b44c55c049659" providerId="LiveId" clId="{8903718B-EBA6-4D94-888E-D2051F6B0565}" dt="2024-01-10T16:51:55.081" v="369" actId="20577"/>
        <pc:sldMkLst>
          <pc:docMk/>
          <pc:sldMk cId="1533333579" sldId="630"/>
        </pc:sldMkLst>
      </pc:sldChg>
      <pc:sldChg chg="modNotesTx">
        <pc:chgData name="Mitchell Wand" userId="de9b44c55c049659" providerId="LiveId" clId="{8903718B-EBA6-4D94-888E-D2051F6B0565}" dt="2024-01-10T16:52:24.288" v="430" actId="20577"/>
        <pc:sldMkLst>
          <pc:docMk/>
          <pc:sldMk cId="4019177417" sldId="631"/>
        </pc:sldMkLst>
      </pc:sldChg>
      <pc:sldChg chg="modNotesTx">
        <pc:chgData name="Mitchell Wand" userId="de9b44c55c049659" providerId="LiveId" clId="{8903718B-EBA6-4D94-888E-D2051F6B0565}" dt="2024-01-10T20:23:56.751" v="3919" actId="20577"/>
        <pc:sldMkLst>
          <pc:docMk/>
          <pc:sldMk cId="2632760217" sldId="632"/>
        </pc:sldMkLst>
      </pc:sldChg>
      <pc:sldChg chg="modNotesTx">
        <pc:chgData name="Mitchell Wand" userId="de9b44c55c049659" providerId="LiveId" clId="{8903718B-EBA6-4D94-888E-D2051F6B0565}" dt="2024-01-10T16:56:55.539" v="668" actId="20577"/>
        <pc:sldMkLst>
          <pc:docMk/>
          <pc:sldMk cId="782651256" sldId="633"/>
        </pc:sldMkLst>
      </pc:sldChg>
      <pc:sldChg chg="modNotesTx">
        <pc:chgData name="Mitchell Wand" userId="de9b44c55c049659" providerId="LiveId" clId="{8903718B-EBA6-4D94-888E-D2051F6B0565}" dt="2024-01-10T20:24:49.950" v="4104" actId="20577"/>
        <pc:sldMkLst>
          <pc:docMk/>
          <pc:sldMk cId="3002758661" sldId="635"/>
        </pc:sldMkLst>
      </pc:sldChg>
      <pc:sldChg chg="modNotesTx">
        <pc:chgData name="Mitchell Wand" userId="de9b44c55c049659" providerId="LiveId" clId="{8903718B-EBA6-4D94-888E-D2051F6B0565}" dt="2024-01-10T17:05:49.209" v="1215" actId="20577"/>
        <pc:sldMkLst>
          <pc:docMk/>
          <pc:sldMk cId="1410245985" sldId="637"/>
        </pc:sldMkLst>
      </pc:sldChg>
      <pc:sldChg chg="modNotesTx">
        <pc:chgData name="Mitchell Wand" userId="de9b44c55c049659" providerId="LiveId" clId="{8903718B-EBA6-4D94-888E-D2051F6B0565}" dt="2024-01-10T17:18:01.852" v="1711" actId="20577"/>
        <pc:sldMkLst>
          <pc:docMk/>
          <pc:sldMk cId="2648866184" sldId="638"/>
        </pc:sldMkLst>
      </pc:sldChg>
      <pc:sldChg chg="modNotesTx">
        <pc:chgData name="Mitchell Wand" userId="de9b44c55c049659" providerId="LiveId" clId="{8903718B-EBA6-4D94-888E-D2051F6B0565}" dt="2024-01-10T20:29:11.048" v="4237" actId="20577"/>
        <pc:sldMkLst>
          <pc:docMk/>
          <pc:sldMk cId="2595956498" sldId="640"/>
        </pc:sldMkLst>
      </pc:sldChg>
      <pc:sldChg chg="modNotesTx">
        <pc:chgData name="Mitchell Wand" userId="de9b44c55c049659" providerId="LiveId" clId="{8903718B-EBA6-4D94-888E-D2051F6B0565}" dt="2024-01-10T20:30:15.882" v="4326" actId="20577"/>
        <pc:sldMkLst>
          <pc:docMk/>
          <pc:sldMk cId="2232505326" sldId="641"/>
        </pc:sldMkLst>
      </pc:sldChg>
      <pc:sldChg chg="modNotesTx">
        <pc:chgData name="Mitchell Wand" userId="de9b44c55c049659" providerId="LiveId" clId="{8903718B-EBA6-4D94-888E-D2051F6B0565}" dt="2024-01-10T20:31:02.240" v="4327" actId="20577"/>
        <pc:sldMkLst>
          <pc:docMk/>
          <pc:sldMk cId="2616531227" sldId="645"/>
        </pc:sldMkLst>
      </pc:sldChg>
      <pc:sldChg chg="addSp delSp modSp new mod modClrScheme chgLayout modNotesTx">
        <pc:chgData name="Mitchell Wand" userId="de9b44c55c049659" providerId="LiveId" clId="{8903718B-EBA6-4D94-888E-D2051F6B0565}" dt="2024-01-10T20:01:52.766" v="3090" actId="20577"/>
        <pc:sldMkLst>
          <pc:docMk/>
          <pc:sldMk cId="3455463124" sldId="647"/>
        </pc:sldMkLst>
        <pc:spChg chg="del">
          <ac:chgData name="Mitchell Wand" userId="de9b44c55c049659" providerId="LiveId" clId="{8903718B-EBA6-4D94-888E-D2051F6B0565}" dt="2024-01-10T17:31:44.875" v="2457" actId="700"/>
          <ac:spMkLst>
            <pc:docMk/>
            <pc:sldMk cId="3455463124" sldId="647"/>
            <ac:spMk id="2" creationId="{80BF6394-91C0-03BF-EFD9-42B3C4ED54E5}"/>
          </ac:spMkLst>
        </pc:spChg>
        <pc:spChg chg="del">
          <ac:chgData name="Mitchell Wand" userId="de9b44c55c049659" providerId="LiveId" clId="{8903718B-EBA6-4D94-888E-D2051F6B0565}" dt="2024-01-10T17:31:44.875" v="2457" actId="700"/>
          <ac:spMkLst>
            <pc:docMk/>
            <pc:sldMk cId="3455463124" sldId="647"/>
            <ac:spMk id="3" creationId="{85592577-8FA0-B49E-BB9D-E2FB490E3390}"/>
          </ac:spMkLst>
        </pc:spChg>
        <pc:spChg chg="add del mod ord">
          <ac:chgData name="Mitchell Wand" userId="de9b44c55c049659" providerId="LiveId" clId="{8903718B-EBA6-4D94-888E-D2051F6B0565}" dt="2024-01-10T19:59:36.615" v="2910" actId="700"/>
          <ac:spMkLst>
            <pc:docMk/>
            <pc:sldMk cId="3455463124" sldId="647"/>
            <ac:spMk id="5" creationId="{C5DD6EC9-C91B-914B-6A06-D678B7B9451E}"/>
          </ac:spMkLst>
        </pc:spChg>
        <pc:spChg chg="add mod ord">
          <ac:chgData name="Mitchell Wand" userId="de9b44c55c049659" providerId="LiveId" clId="{8903718B-EBA6-4D94-888E-D2051F6B0565}" dt="2024-01-10T20:01:52.766" v="3090" actId="20577"/>
          <ac:spMkLst>
            <pc:docMk/>
            <pc:sldMk cId="3455463124" sldId="647"/>
            <ac:spMk id="6" creationId="{FBA0BE15-A617-3ACC-90F7-EE9A51D6F397}"/>
          </ac:spMkLst>
        </pc:spChg>
        <pc:spChg chg="add mod ord">
          <ac:chgData name="Mitchell Wand" userId="de9b44c55c049659" providerId="LiveId" clId="{8903718B-EBA6-4D94-888E-D2051F6B0565}" dt="2024-01-10T20:01:19.215" v="3038" actId="27636"/>
          <ac:spMkLst>
            <pc:docMk/>
            <pc:sldMk cId="3455463124" sldId="647"/>
            <ac:spMk id="7" creationId="{406B1D8E-6B7D-60D7-294B-127ED9B96C26}"/>
          </ac:spMkLst>
        </pc:spChg>
        <pc:picChg chg="add mod">
          <ac:chgData name="Mitchell Wand" userId="de9b44c55c049659" providerId="LiveId" clId="{8903718B-EBA6-4D94-888E-D2051F6B0565}" dt="2024-01-10T19:59:41.304" v="2911" actId="1076"/>
          <ac:picMkLst>
            <pc:docMk/>
            <pc:sldMk cId="3455463124" sldId="647"/>
            <ac:picMk id="4" creationId="{16C34200-4C54-4F1F-4FD0-177862FCB7B0}"/>
          </ac:picMkLst>
        </pc:picChg>
      </pc:sldChg>
      <pc:sldChg chg="modSp add mod">
        <pc:chgData name="Mitchell Wand" userId="de9b44c55c049659" providerId="LiveId" clId="{8903718B-EBA6-4D94-888E-D2051F6B0565}" dt="2024-01-10T20:43:15.958" v="4441" actId="20577"/>
        <pc:sldMkLst>
          <pc:docMk/>
          <pc:sldMk cId="885306965" sldId="648"/>
        </pc:sldMkLst>
        <pc:spChg chg="mod">
          <ac:chgData name="Mitchell Wand" userId="de9b44c55c049659" providerId="LiveId" clId="{8903718B-EBA6-4D94-888E-D2051F6B0565}" dt="2024-01-10T20:42:38.091" v="4389" actId="20577"/>
          <ac:spMkLst>
            <pc:docMk/>
            <pc:sldMk cId="885306965" sldId="648"/>
            <ac:spMk id="268" creationId="{00000000-0000-0000-0000-000000000000}"/>
          </ac:spMkLst>
        </pc:spChg>
        <pc:spChg chg="mod">
          <ac:chgData name="Mitchell Wand" userId="de9b44c55c049659" providerId="LiveId" clId="{8903718B-EBA6-4D94-888E-D2051F6B0565}" dt="2024-01-10T20:43:15.958" v="4441" actId="20577"/>
          <ac:spMkLst>
            <pc:docMk/>
            <pc:sldMk cId="885306965" sldId="648"/>
            <ac:spMk id="269" creationId="{00000000-0000-0000-0000-000000000000}"/>
          </ac:spMkLst>
        </pc:spChg>
      </pc:sldChg>
    </pc:docChg>
  </pc:docChgLst>
  <pc:docChgLst>
    <pc:chgData name="Mitchell Wand" userId="de9b44c55c049659" providerId="LiveId" clId="{ADD88BE4-9434-4B3E-96DD-FC5F402EBA83}"/>
    <pc:docChg chg="delSld modSld sldOrd delSection modSection">
      <pc:chgData name="Mitchell Wand" userId="de9b44c55c049659" providerId="LiveId" clId="{ADD88BE4-9434-4B3E-96DD-FC5F402EBA83}" dt="2024-01-05T19:51:23.445" v="4" actId="17851"/>
      <pc:docMkLst>
        <pc:docMk/>
      </pc:docMkLst>
      <pc:sldChg chg="del">
        <pc:chgData name="Mitchell Wand" userId="de9b44c55c049659" providerId="LiveId" clId="{ADD88BE4-9434-4B3E-96DD-FC5F402EBA83}" dt="2024-01-05T19:51:05.476" v="2" actId="2696"/>
        <pc:sldMkLst>
          <pc:docMk/>
          <pc:sldMk cId="2722051506" sldId="262"/>
        </pc:sldMkLst>
      </pc:sldChg>
      <pc:sldChg chg="del">
        <pc:chgData name="Mitchell Wand" userId="de9b44c55c049659" providerId="LiveId" clId="{ADD88BE4-9434-4B3E-96DD-FC5F402EBA83}" dt="2024-01-05T19:51:05.476" v="2" actId="2696"/>
        <pc:sldMkLst>
          <pc:docMk/>
          <pc:sldMk cId="900969852" sldId="263"/>
        </pc:sldMkLst>
      </pc:sldChg>
      <pc:sldChg chg="del">
        <pc:chgData name="Mitchell Wand" userId="de9b44c55c049659" providerId="LiveId" clId="{ADD88BE4-9434-4B3E-96DD-FC5F402EBA83}" dt="2024-01-05T19:51:05.476" v="2" actId="2696"/>
        <pc:sldMkLst>
          <pc:docMk/>
          <pc:sldMk cId="2772201116" sldId="344"/>
        </pc:sldMkLst>
      </pc:sldChg>
      <pc:sldChg chg="del">
        <pc:chgData name="Mitchell Wand" userId="de9b44c55c049659" providerId="LiveId" clId="{ADD88BE4-9434-4B3E-96DD-FC5F402EBA83}" dt="2024-01-05T19:51:05.476" v="2" actId="2696"/>
        <pc:sldMkLst>
          <pc:docMk/>
          <pc:sldMk cId="4093357953" sldId="537"/>
        </pc:sldMkLst>
      </pc:sldChg>
      <pc:sldChg chg="del">
        <pc:chgData name="Mitchell Wand" userId="de9b44c55c049659" providerId="LiveId" clId="{ADD88BE4-9434-4B3E-96DD-FC5F402EBA83}" dt="2024-01-05T19:51:05.476" v="2" actId="2696"/>
        <pc:sldMkLst>
          <pc:docMk/>
          <pc:sldMk cId="1259389776" sldId="579"/>
        </pc:sldMkLst>
      </pc:sldChg>
      <pc:sldChg chg="del">
        <pc:chgData name="Mitchell Wand" userId="de9b44c55c049659" providerId="LiveId" clId="{ADD88BE4-9434-4B3E-96DD-FC5F402EBA83}" dt="2024-01-05T19:51:05.476" v="2" actId="2696"/>
        <pc:sldMkLst>
          <pc:docMk/>
          <pc:sldMk cId="2842447031" sldId="607"/>
        </pc:sldMkLst>
      </pc:sldChg>
      <pc:sldChg chg="del">
        <pc:chgData name="Mitchell Wand" userId="de9b44c55c049659" providerId="LiveId" clId="{ADD88BE4-9434-4B3E-96DD-FC5F402EBA83}" dt="2024-01-05T19:51:05.476" v="2" actId="2696"/>
        <pc:sldMkLst>
          <pc:docMk/>
          <pc:sldMk cId="1796025648" sldId="608"/>
        </pc:sldMkLst>
      </pc:sldChg>
      <pc:sldChg chg="del ord">
        <pc:chgData name="Mitchell Wand" userId="de9b44c55c049659" providerId="LiveId" clId="{ADD88BE4-9434-4B3E-96DD-FC5F402EBA83}" dt="2024-01-05T19:51:05.476" v="2" actId="2696"/>
        <pc:sldMkLst>
          <pc:docMk/>
          <pc:sldMk cId="1215711037" sldId="609"/>
        </pc:sldMkLst>
      </pc:sldChg>
      <pc:sldChg chg="del">
        <pc:chgData name="Mitchell Wand" userId="de9b44c55c049659" providerId="LiveId" clId="{ADD88BE4-9434-4B3E-96DD-FC5F402EBA83}" dt="2024-01-05T19:51:05.476" v="2" actId="2696"/>
        <pc:sldMkLst>
          <pc:docMk/>
          <pc:sldMk cId="3242278176" sldId="610"/>
        </pc:sldMkLst>
      </pc:sldChg>
      <pc:sldChg chg="del">
        <pc:chgData name="Mitchell Wand" userId="de9b44c55c049659" providerId="LiveId" clId="{ADD88BE4-9434-4B3E-96DD-FC5F402EBA83}" dt="2024-01-05T19:51:05.476" v="2" actId="2696"/>
        <pc:sldMkLst>
          <pc:docMk/>
          <pc:sldMk cId="995385996" sldId="611"/>
        </pc:sldMkLst>
      </pc:sldChg>
      <pc:sldChg chg="del">
        <pc:chgData name="Mitchell Wand" userId="de9b44c55c049659" providerId="LiveId" clId="{ADD88BE4-9434-4B3E-96DD-FC5F402EBA83}" dt="2024-01-05T19:51:05.476" v="2" actId="2696"/>
        <pc:sldMkLst>
          <pc:docMk/>
          <pc:sldMk cId="2652265136" sldId="612"/>
        </pc:sldMkLst>
      </pc:sldChg>
    </pc:docChg>
  </pc:docChgLst>
  <pc:docChgLst>
    <pc:chgData name="Mitchell Wand" userId="de9b44c55c049659" providerId="LiveId" clId="{940F2F89-52A6-4A45-9E0F-BCA91F8D43E8}"/>
    <pc:docChg chg="undo custSel addSld delSld modSld modSection">
      <pc:chgData name="Mitchell Wand" userId="de9b44c55c049659" providerId="LiveId" clId="{940F2F89-52A6-4A45-9E0F-BCA91F8D43E8}" dt="2024-08-16T01:58:19.047" v="2536" actId="20577"/>
      <pc:docMkLst>
        <pc:docMk/>
      </pc:docMkLst>
      <pc:sldChg chg="del">
        <pc:chgData name="Mitchell Wand" userId="de9b44c55c049659" providerId="LiveId" clId="{940F2F89-52A6-4A45-9E0F-BCA91F8D43E8}" dt="2024-08-16T01:34:30.156" v="1435" actId="2696"/>
        <pc:sldMkLst>
          <pc:docMk/>
          <pc:sldMk cId="0" sldId="281"/>
        </pc:sldMkLst>
      </pc:sldChg>
      <pc:sldChg chg="modNotesTx">
        <pc:chgData name="Mitchell Wand" userId="de9b44c55c049659" providerId="LiveId" clId="{940F2F89-52A6-4A45-9E0F-BCA91F8D43E8}" dt="2024-08-14T15:33:42.531" v="225" actId="20577"/>
        <pc:sldMkLst>
          <pc:docMk/>
          <pc:sldMk cId="1248927262" sldId="284"/>
        </pc:sldMkLst>
      </pc:sldChg>
      <pc:sldChg chg="modSp mod">
        <pc:chgData name="Mitchell Wand" userId="de9b44c55c049659" providerId="LiveId" clId="{940F2F89-52A6-4A45-9E0F-BCA91F8D43E8}" dt="2024-08-16T01:50:06.922" v="2114" actId="20577"/>
        <pc:sldMkLst>
          <pc:docMk/>
          <pc:sldMk cId="0" sldId="285"/>
        </pc:sldMkLst>
        <pc:spChg chg="mod">
          <ac:chgData name="Mitchell Wand" userId="de9b44c55c049659" providerId="LiveId" clId="{940F2F89-52A6-4A45-9E0F-BCA91F8D43E8}" dt="2024-08-16T01:50:06.922" v="2114" actId="20577"/>
          <ac:spMkLst>
            <pc:docMk/>
            <pc:sldMk cId="0" sldId="285"/>
            <ac:spMk id="821" creationId="{00000000-0000-0000-0000-000000000000}"/>
          </ac:spMkLst>
        </pc:spChg>
      </pc:sldChg>
      <pc:sldChg chg="modNotesTx">
        <pc:chgData name="Mitchell Wand" userId="de9b44c55c049659" providerId="LiveId" clId="{940F2F89-52A6-4A45-9E0F-BCA91F8D43E8}" dt="2024-08-16T01:58:19.047" v="2536" actId="20577"/>
        <pc:sldMkLst>
          <pc:docMk/>
          <pc:sldMk cId="0" sldId="289"/>
        </pc:sldMkLst>
      </pc:sldChg>
      <pc:sldChg chg="modNotesTx">
        <pc:chgData name="Mitchell Wand" userId="de9b44c55c049659" providerId="LiveId" clId="{940F2F89-52A6-4A45-9E0F-BCA91F8D43E8}" dt="2024-08-14T15:34:17.438" v="230" actId="20577"/>
        <pc:sldMkLst>
          <pc:docMk/>
          <pc:sldMk cId="3095459657" sldId="544"/>
        </pc:sldMkLst>
      </pc:sldChg>
      <pc:sldChg chg="modNotesTx">
        <pc:chgData name="Mitchell Wand" userId="de9b44c55c049659" providerId="LiveId" clId="{940F2F89-52A6-4A45-9E0F-BCA91F8D43E8}" dt="2024-08-15T23:31:55.604" v="1138" actId="20577"/>
        <pc:sldMkLst>
          <pc:docMk/>
          <pc:sldMk cId="482260618" sldId="547"/>
        </pc:sldMkLst>
      </pc:sldChg>
      <pc:sldChg chg="modSp mod modNotesTx">
        <pc:chgData name="Mitchell Wand" userId="de9b44c55c049659" providerId="LiveId" clId="{940F2F89-52A6-4A45-9E0F-BCA91F8D43E8}" dt="2024-08-15T23:32:09.962" v="1139" actId="6549"/>
        <pc:sldMkLst>
          <pc:docMk/>
          <pc:sldMk cId="1920501493" sldId="552"/>
        </pc:sldMkLst>
        <pc:spChg chg="mod">
          <ac:chgData name="Mitchell Wand" userId="de9b44c55c049659" providerId="LiveId" clId="{940F2F89-52A6-4A45-9E0F-BCA91F8D43E8}" dt="2024-08-15T23:32:09.962" v="1139" actId="6549"/>
          <ac:spMkLst>
            <pc:docMk/>
            <pc:sldMk cId="1920501493" sldId="552"/>
            <ac:spMk id="332" creationId="{00000000-0000-0000-0000-000000000000}"/>
          </ac:spMkLst>
        </pc:spChg>
      </pc:sldChg>
      <pc:sldChg chg="modNotesTx">
        <pc:chgData name="Mitchell Wand" userId="de9b44c55c049659" providerId="LiveId" clId="{940F2F89-52A6-4A45-9E0F-BCA91F8D43E8}" dt="2024-08-14T15:33:00.400" v="222" actId="20577"/>
        <pc:sldMkLst>
          <pc:docMk/>
          <pc:sldMk cId="3070017317" sldId="580"/>
        </pc:sldMkLst>
      </pc:sldChg>
      <pc:sldChg chg="modNotesTx">
        <pc:chgData name="Mitchell Wand" userId="de9b44c55c049659" providerId="LiveId" clId="{940F2F89-52A6-4A45-9E0F-BCA91F8D43E8}" dt="2024-08-14T15:32:01.392" v="111" actId="20577"/>
        <pc:sldMkLst>
          <pc:docMk/>
          <pc:sldMk cId="1945460903" sldId="626"/>
        </pc:sldMkLst>
      </pc:sldChg>
      <pc:sldChg chg="modNotesTx">
        <pc:chgData name="Mitchell Wand" userId="de9b44c55c049659" providerId="LiveId" clId="{940F2F89-52A6-4A45-9E0F-BCA91F8D43E8}" dt="2024-08-16T01:40:21.130" v="1917" actId="20577"/>
        <pc:sldMkLst>
          <pc:docMk/>
          <pc:sldMk cId="2632760217" sldId="632"/>
        </pc:sldMkLst>
      </pc:sldChg>
      <pc:sldChg chg="modNotesTx">
        <pc:chgData name="Mitchell Wand" userId="de9b44c55c049659" providerId="LiveId" clId="{940F2F89-52A6-4A45-9E0F-BCA91F8D43E8}" dt="2024-08-16T01:53:15.234" v="2272" actId="20577"/>
        <pc:sldMkLst>
          <pc:docMk/>
          <pc:sldMk cId="2232505326" sldId="641"/>
        </pc:sldMkLst>
      </pc:sldChg>
      <pc:sldChg chg="modSp mod">
        <pc:chgData name="Mitchell Wand" userId="de9b44c55c049659" providerId="LiveId" clId="{940F2F89-52A6-4A45-9E0F-BCA91F8D43E8}" dt="2024-08-16T01:54:41" v="2286" actId="20577"/>
        <pc:sldMkLst>
          <pc:docMk/>
          <pc:sldMk cId="2622753143" sldId="644"/>
        </pc:sldMkLst>
        <pc:spChg chg="mod">
          <ac:chgData name="Mitchell Wand" userId="de9b44c55c049659" providerId="LiveId" clId="{940F2F89-52A6-4A45-9E0F-BCA91F8D43E8}" dt="2024-08-16T01:54:41" v="2286" actId="20577"/>
          <ac:spMkLst>
            <pc:docMk/>
            <pc:sldMk cId="2622753143" sldId="644"/>
            <ac:spMk id="2" creationId="{0DF70FB3-1057-7A33-FC43-A7D9987E1C3E}"/>
          </ac:spMkLst>
        </pc:spChg>
      </pc:sldChg>
      <pc:sldChg chg="modSp mod">
        <pc:chgData name="Mitchell Wand" userId="de9b44c55c049659" providerId="LiveId" clId="{940F2F89-52A6-4A45-9E0F-BCA91F8D43E8}" dt="2024-08-16T01:55:29.041" v="2310" actId="20577"/>
        <pc:sldMkLst>
          <pc:docMk/>
          <pc:sldMk cId="4065804702" sldId="646"/>
        </pc:sldMkLst>
        <pc:spChg chg="mod">
          <ac:chgData name="Mitchell Wand" userId="de9b44c55c049659" providerId="LiveId" clId="{940F2F89-52A6-4A45-9E0F-BCA91F8D43E8}" dt="2024-08-16T01:55:29.041" v="2310" actId="20577"/>
          <ac:spMkLst>
            <pc:docMk/>
            <pc:sldMk cId="4065804702" sldId="646"/>
            <ac:spMk id="2" creationId="{D059E186-D46D-AB72-2799-EF993F03EF44}"/>
          </ac:spMkLst>
        </pc:spChg>
      </pc:sldChg>
      <pc:sldChg chg="addSp delSp mod modNotesTx">
        <pc:chgData name="Mitchell Wand" userId="de9b44c55c049659" providerId="LiveId" clId="{940F2F89-52A6-4A45-9E0F-BCA91F8D43E8}" dt="2024-08-16T01:39:14.019" v="1908" actId="20577"/>
        <pc:sldMkLst>
          <pc:docMk/>
          <pc:sldMk cId="3455463124" sldId="647"/>
        </pc:sldMkLst>
        <pc:picChg chg="add del">
          <ac:chgData name="Mitchell Wand" userId="de9b44c55c049659" providerId="LiveId" clId="{940F2F89-52A6-4A45-9E0F-BCA91F8D43E8}" dt="2024-08-16T00:38:58.394" v="1142" actId="21"/>
          <ac:picMkLst>
            <pc:docMk/>
            <pc:sldMk cId="3455463124" sldId="647"/>
            <ac:picMk id="4" creationId="{16C34200-4C54-4F1F-4FD0-177862FCB7B0}"/>
          </ac:picMkLst>
        </pc:picChg>
      </pc:sldChg>
      <pc:sldChg chg="addSp delSp modSp new del mod">
        <pc:chgData name="Mitchell Wand" userId="de9b44c55c049659" providerId="LiveId" clId="{940F2F89-52A6-4A45-9E0F-BCA91F8D43E8}" dt="2024-08-16T00:56:38.854" v="1191" actId="47"/>
        <pc:sldMkLst>
          <pc:docMk/>
          <pc:sldMk cId="210642502" sldId="649"/>
        </pc:sldMkLst>
        <pc:spChg chg="mod">
          <ac:chgData name="Mitchell Wand" userId="de9b44c55c049659" providerId="LiveId" clId="{940F2F89-52A6-4A45-9E0F-BCA91F8D43E8}" dt="2024-08-16T00:46:03.200" v="1179" actId="20577"/>
          <ac:spMkLst>
            <pc:docMk/>
            <pc:sldMk cId="210642502" sldId="649"/>
            <ac:spMk id="2" creationId="{D288AEE2-1744-5B64-409D-E5658C01648F}"/>
          </ac:spMkLst>
        </pc:spChg>
        <pc:spChg chg="add mod">
          <ac:chgData name="Mitchell Wand" userId="de9b44c55c049659" providerId="LiveId" clId="{940F2F89-52A6-4A45-9E0F-BCA91F8D43E8}" dt="2024-08-16T00:39:46.919" v="1144"/>
          <ac:spMkLst>
            <pc:docMk/>
            <pc:sldMk cId="210642502" sldId="649"/>
            <ac:spMk id="3" creationId="{9DDE651A-C94C-52E3-257B-0222BD63D1DE}"/>
          </ac:spMkLst>
        </pc:spChg>
        <pc:spChg chg="add del mod">
          <ac:chgData name="Mitchell Wand" userId="de9b44c55c049659" providerId="LiveId" clId="{940F2F89-52A6-4A45-9E0F-BCA91F8D43E8}" dt="2024-08-16T00:46:25.597" v="1188" actId="478"/>
          <ac:spMkLst>
            <pc:docMk/>
            <pc:sldMk cId="210642502" sldId="649"/>
            <ac:spMk id="5" creationId="{A4300573-98BD-3C9E-D3DC-E2C70208B0A9}"/>
          </ac:spMkLst>
        </pc:spChg>
        <pc:spChg chg="add mod">
          <ac:chgData name="Mitchell Wand" userId="de9b44c55c049659" providerId="LiveId" clId="{940F2F89-52A6-4A45-9E0F-BCA91F8D43E8}" dt="2024-08-16T00:46:29.956" v="1189" actId="1076"/>
          <ac:spMkLst>
            <pc:docMk/>
            <pc:sldMk cId="210642502" sldId="649"/>
            <ac:spMk id="6" creationId="{98846609-28ED-0320-1281-4EAD4CE354F4}"/>
          </ac:spMkLst>
        </pc:spChg>
        <pc:spChg chg="add mod">
          <ac:chgData name="Mitchell Wand" userId="de9b44c55c049659" providerId="LiveId" clId="{940F2F89-52A6-4A45-9E0F-BCA91F8D43E8}" dt="2024-08-16T00:46:34.939" v="1190" actId="1076"/>
          <ac:spMkLst>
            <pc:docMk/>
            <pc:sldMk cId="210642502" sldId="649"/>
            <ac:spMk id="7" creationId="{15A0BCC5-29EA-9CB0-D310-6B1CB2DFD3C4}"/>
          </ac:spMkLst>
        </pc:spChg>
        <pc:picChg chg="add del mod">
          <ac:chgData name="Mitchell Wand" userId="de9b44c55c049659" providerId="LiveId" clId="{940F2F89-52A6-4A45-9E0F-BCA91F8D43E8}" dt="2024-08-16T00:41:47.424" v="1152" actId="478"/>
          <ac:picMkLst>
            <pc:docMk/>
            <pc:sldMk cId="210642502" sldId="649"/>
            <ac:picMk id="4" creationId="{16C34200-4C54-4F1F-4FD0-177862FCB7B0}"/>
          </ac:picMkLst>
        </pc:picChg>
      </pc:sldChg>
      <pc:sldChg chg="addSp delSp modSp add del mod delAnim">
        <pc:chgData name="Mitchell Wand" userId="de9b44c55c049659" providerId="LiveId" clId="{940F2F89-52A6-4A45-9E0F-BCA91F8D43E8}" dt="2024-08-16T01:37:33.623" v="1701" actId="2696"/>
        <pc:sldMkLst>
          <pc:docMk/>
          <pc:sldMk cId="1884174458" sldId="649"/>
        </pc:sldMkLst>
        <pc:spChg chg="add del mod">
          <ac:chgData name="Mitchell Wand" userId="de9b44c55c049659" providerId="LiveId" clId="{940F2F89-52A6-4A45-9E0F-BCA91F8D43E8}" dt="2024-08-16T00:57:04.357" v="1194" actId="478"/>
          <ac:spMkLst>
            <pc:docMk/>
            <pc:sldMk cId="1884174458" sldId="649"/>
            <ac:spMk id="3" creationId="{F1CEA43B-506F-4793-7488-84BE880A14FA}"/>
          </ac:spMkLst>
        </pc:spChg>
        <pc:spChg chg="add del">
          <ac:chgData name="Mitchell Wand" userId="de9b44c55c049659" providerId="LiveId" clId="{940F2F89-52A6-4A45-9E0F-BCA91F8D43E8}" dt="2024-08-16T00:57:50.964" v="1197" actId="478"/>
          <ac:spMkLst>
            <pc:docMk/>
            <pc:sldMk cId="1884174458" sldId="649"/>
            <ac:spMk id="5" creationId="{AA4A5839-E953-C8AB-ACD4-8C1884943C18}"/>
          </ac:spMkLst>
        </pc:spChg>
        <pc:spChg chg="add del">
          <ac:chgData name="Mitchell Wand" userId="de9b44c55c049659" providerId="LiveId" clId="{940F2F89-52A6-4A45-9E0F-BCA91F8D43E8}" dt="2024-08-16T00:58:03.179" v="1199" actId="22"/>
          <ac:spMkLst>
            <pc:docMk/>
            <pc:sldMk cId="1884174458" sldId="649"/>
            <ac:spMk id="13" creationId="{74C6A67E-C38B-BD83-5517-BF2519C2A817}"/>
          </ac:spMkLst>
        </pc:spChg>
        <pc:spChg chg="mod">
          <ac:chgData name="Mitchell Wand" userId="de9b44c55c049659" providerId="LiveId" clId="{940F2F89-52A6-4A45-9E0F-BCA91F8D43E8}" dt="2024-08-16T00:58:12.320" v="1201"/>
          <ac:spMkLst>
            <pc:docMk/>
            <pc:sldMk cId="1884174458" sldId="649"/>
            <ac:spMk id="14" creationId="{5A81F413-D3CE-EDBA-8343-17F129452605}"/>
          </ac:spMkLst>
        </pc:spChg>
        <pc:spChg chg="add del">
          <ac:chgData name="Mitchell Wand" userId="de9b44c55c049659" providerId="LiveId" clId="{940F2F89-52A6-4A45-9E0F-BCA91F8D43E8}" dt="2024-08-16T00:59:14.927" v="1203" actId="478"/>
          <ac:spMkLst>
            <pc:docMk/>
            <pc:sldMk cId="1884174458" sldId="649"/>
            <ac:spMk id="16" creationId="{D149203C-4C94-D6DE-637E-39007C4A8197}"/>
          </ac:spMkLst>
        </pc:spChg>
        <pc:spChg chg="add mod">
          <ac:chgData name="Mitchell Wand" userId="de9b44c55c049659" providerId="LiveId" clId="{940F2F89-52A6-4A45-9E0F-BCA91F8D43E8}" dt="2024-08-16T01:04:10.994" v="1257" actId="164"/>
          <ac:spMkLst>
            <pc:docMk/>
            <pc:sldMk cId="1884174458" sldId="649"/>
            <ac:spMk id="20" creationId="{68B170C8-EAF4-C94C-9B8E-21505A85EEAE}"/>
          </ac:spMkLst>
        </pc:spChg>
        <pc:spChg chg="add mod">
          <ac:chgData name="Mitchell Wand" userId="de9b44c55c049659" providerId="LiveId" clId="{940F2F89-52A6-4A45-9E0F-BCA91F8D43E8}" dt="2024-08-16T01:04:10.994" v="1257" actId="164"/>
          <ac:spMkLst>
            <pc:docMk/>
            <pc:sldMk cId="1884174458" sldId="649"/>
            <ac:spMk id="21" creationId="{AB68309C-2B8C-2FCD-C9E4-82AF7D9B3078}"/>
          </ac:spMkLst>
        </pc:spChg>
        <pc:spChg chg="del">
          <ac:chgData name="Mitchell Wand" userId="de9b44c55c049659" providerId="LiveId" clId="{940F2F89-52A6-4A45-9E0F-BCA91F8D43E8}" dt="2024-08-16T00:59:49.442" v="1214" actId="478"/>
          <ac:spMkLst>
            <pc:docMk/>
            <pc:sldMk cId="1884174458" sldId="649"/>
            <ac:spMk id="22" creationId="{A441E197-BED0-FA9C-5D20-07D2F2F94641}"/>
          </ac:spMkLst>
        </pc:spChg>
        <pc:spChg chg="del">
          <ac:chgData name="Mitchell Wand" userId="de9b44c55c049659" providerId="LiveId" clId="{940F2F89-52A6-4A45-9E0F-BCA91F8D43E8}" dt="2024-08-16T00:57:01.282" v="1193" actId="478"/>
          <ac:spMkLst>
            <pc:docMk/>
            <pc:sldMk cId="1884174458" sldId="649"/>
            <ac:spMk id="791" creationId="{00000000-0000-0000-0000-000000000000}"/>
          </ac:spMkLst>
        </pc:spChg>
        <pc:spChg chg="mod">
          <ac:chgData name="Mitchell Wand" userId="de9b44c55c049659" providerId="LiveId" clId="{940F2F89-52A6-4A45-9E0F-BCA91F8D43E8}" dt="2024-08-16T01:04:10.994" v="1257" actId="164"/>
          <ac:spMkLst>
            <pc:docMk/>
            <pc:sldMk cId="1884174458" sldId="649"/>
            <ac:spMk id="793" creationId="{00000000-0000-0000-0000-000000000000}"/>
          </ac:spMkLst>
        </pc:spChg>
        <pc:spChg chg="del">
          <ac:chgData name="Mitchell Wand" userId="de9b44c55c049659" providerId="LiveId" clId="{940F2F89-52A6-4A45-9E0F-BCA91F8D43E8}" dt="2024-08-16T00:59:46.830" v="1213" actId="478"/>
          <ac:spMkLst>
            <pc:docMk/>
            <pc:sldMk cId="1884174458" sldId="649"/>
            <ac:spMk id="794" creationId="{00000000-0000-0000-0000-000000000000}"/>
          </ac:spMkLst>
        </pc:spChg>
        <pc:spChg chg="del">
          <ac:chgData name="Mitchell Wand" userId="de9b44c55c049659" providerId="LiveId" clId="{940F2F89-52A6-4A45-9E0F-BCA91F8D43E8}" dt="2024-08-16T00:59:46.830" v="1213" actId="478"/>
          <ac:spMkLst>
            <pc:docMk/>
            <pc:sldMk cId="1884174458" sldId="649"/>
            <ac:spMk id="795" creationId="{00000000-0000-0000-0000-000000000000}"/>
          </ac:spMkLst>
        </pc:spChg>
        <pc:spChg chg="del">
          <ac:chgData name="Mitchell Wand" userId="de9b44c55c049659" providerId="LiveId" clId="{940F2F89-52A6-4A45-9E0F-BCA91F8D43E8}" dt="2024-08-16T00:59:46.830" v="1213" actId="478"/>
          <ac:spMkLst>
            <pc:docMk/>
            <pc:sldMk cId="1884174458" sldId="649"/>
            <ac:spMk id="796" creationId="{00000000-0000-0000-0000-000000000000}"/>
          </ac:spMkLst>
        </pc:spChg>
        <pc:spChg chg="del">
          <ac:chgData name="Mitchell Wand" userId="de9b44c55c049659" providerId="LiveId" clId="{940F2F89-52A6-4A45-9E0F-BCA91F8D43E8}" dt="2024-08-16T00:59:46.830" v="1213" actId="478"/>
          <ac:spMkLst>
            <pc:docMk/>
            <pc:sldMk cId="1884174458" sldId="649"/>
            <ac:spMk id="797" creationId="{00000000-0000-0000-0000-000000000000}"/>
          </ac:spMkLst>
        </pc:spChg>
        <pc:grpChg chg="add mod">
          <ac:chgData name="Mitchell Wand" userId="de9b44c55c049659" providerId="LiveId" clId="{940F2F89-52A6-4A45-9E0F-BCA91F8D43E8}" dt="2024-08-16T01:04:10.994" v="1257" actId="164"/>
          <ac:grpSpMkLst>
            <pc:docMk/>
            <pc:sldMk cId="1884174458" sldId="649"/>
            <ac:grpSpMk id="24" creationId="{BF765A14-43D2-1C78-2A5B-00C3AF09E066}"/>
          </ac:grpSpMkLst>
        </pc:grpChg>
        <pc:grpChg chg="del mod">
          <ac:chgData name="Mitchell Wand" userId="de9b44c55c049659" providerId="LiveId" clId="{940F2F89-52A6-4A45-9E0F-BCA91F8D43E8}" dt="2024-08-16T00:59:46.830" v="1213" actId="478"/>
          <ac:grpSpMkLst>
            <pc:docMk/>
            <pc:sldMk cId="1884174458" sldId="649"/>
            <ac:grpSpMk id="26" creationId="{E5CC8944-95CF-3FC9-32D8-CFC5B81584CA}"/>
          </ac:grpSpMkLst>
        </pc:grpChg>
        <pc:cxnChg chg="add del mod">
          <ac:chgData name="Mitchell Wand" userId="de9b44c55c049659" providerId="LiveId" clId="{940F2F89-52A6-4A45-9E0F-BCA91F8D43E8}" dt="2024-08-16T01:02:08.119" v="1249" actId="478"/>
          <ac:cxnSpMkLst>
            <pc:docMk/>
            <pc:sldMk cId="1884174458" sldId="649"/>
            <ac:cxnSpMk id="18" creationId="{9FD23361-F298-D98D-45A9-E0B75C179A4A}"/>
          </ac:cxnSpMkLst>
        </pc:cxnChg>
      </pc:sldChg>
      <pc:sldChg chg="addSp delSp modSp new del mod modClrScheme chgLayout modNotesTx">
        <pc:chgData name="Mitchell Wand" userId="de9b44c55c049659" providerId="LiveId" clId="{940F2F89-52A6-4A45-9E0F-BCA91F8D43E8}" dt="2024-08-15T23:30:38.564" v="966" actId="2696"/>
        <pc:sldMkLst>
          <pc:docMk/>
          <pc:sldMk cId="2059423128" sldId="649"/>
        </pc:sldMkLst>
        <pc:spChg chg="mod ord">
          <ac:chgData name="Mitchell Wand" userId="de9b44c55c049659" providerId="LiveId" clId="{940F2F89-52A6-4A45-9E0F-BCA91F8D43E8}" dt="2024-08-15T21:35:04.809" v="239" actId="700"/>
          <ac:spMkLst>
            <pc:docMk/>
            <pc:sldMk cId="2059423128" sldId="649"/>
            <ac:spMk id="2" creationId="{A7098513-4246-55A7-4625-D7E33D15A32B}"/>
          </ac:spMkLst>
        </pc:spChg>
        <pc:spChg chg="del">
          <ac:chgData name="Mitchell Wand" userId="de9b44c55c049659" providerId="LiveId" clId="{940F2F89-52A6-4A45-9E0F-BCA91F8D43E8}" dt="2024-08-15T21:35:04.809" v="239" actId="700"/>
          <ac:spMkLst>
            <pc:docMk/>
            <pc:sldMk cId="2059423128" sldId="649"/>
            <ac:spMk id="3" creationId="{689B663B-5C21-AB5D-8254-C63210B654E4}"/>
          </ac:spMkLst>
        </pc:spChg>
        <pc:spChg chg="add mod">
          <ac:chgData name="Mitchell Wand" userId="de9b44c55c049659" providerId="LiveId" clId="{940F2F89-52A6-4A45-9E0F-BCA91F8D43E8}" dt="2024-08-15T21:38:42.216" v="311" actId="6549"/>
          <ac:spMkLst>
            <pc:docMk/>
            <pc:sldMk cId="2059423128" sldId="649"/>
            <ac:spMk id="5" creationId="{369C5458-F784-9B9C-EC2B-D931776F5657}"/>
          </ac:spMkLst>
        </pc:spChg>
      </pc:sldChg>
      <pc:sldChg chg="addSp modSp new del mod modNotesTx">
        <pc:chgData name="Mitchell Wand" userId="de9b44c55c049659" providerId="LiveId" clId="{940F2F89-52A6-4A45-9E0F-BCA91F8D43E8}" dt="2024-08-15T23:28:17.968" v="791" actId="2696"/>
        <pc:sldMkLst>
          <pc:docMk/>
          <pc:sldMk cId="1047057533" sldId="650"/>
        </pc:sldMkLst>
        <pc:spChg chg="mod">
          <ac:chgData name="Mitchell Wand" userId="de9b44c55c049659" providerId="LiveId" clId="{940F2F89-52A6-4A45-9E0F-BCA91F8D43E8}" dt="2024-08-15T23:24:52.279" v="689"/>
          <ac:spMkLst>
            <pc:docMk/>
            <pc:sldMk cId="1047057533" sldId="650"/>
            <ac:spMk id="2" creationId="{745AAB5F-9A86-16DC-4FA9-71F266E414F4}"/>
          </ac:spMkLst>
        </pc:spChg>
        <pc:spChg chg="add mod">
          <ac:chgData name="Mitchell Wand" userId="de9b44c55c049659" providerId="LiveId" clId="{940F2F89-52A6-4A45-9E0F-BCA91F8D43E8}" dt="2024-08-15T23:25:11.285" v="692" actId="14100"/>
          <ac:spMkLst>
            <pc:docMk/>
            <pc:sldMk cId="1047057533" sldId="650"/>
            <ac:spMk id="4" creationId="{7CFFC853-8C98-3327-6E43-16E7E6044AD1}"/>
          </ac:spMkLst>
        </pc:spChg>
      </pc:sldChg>
      <pc:sldChg chg="addSp delSp modSp add mod delAnim modAnim modNotesTx">
        <pc:chgData name="Mitchell Wand" userId="de9b44c55c049659" providerId="LiveId" clId="{940F2F89-52A6-4A45-9E0F-BCA91F8D43E8}" dt="2024-08-16T01:37:25.657" v="1700" actId="20577"/>
        <pc:sldMkLst>
          <pc:docMk/>
          <pc:sldMk cId="2758959127" sldId="650"/>
        </pc:sldMkLst>
        <pc:spChg chg="add mod">
          <ac:chgData name="Mitchell Wand" userId="de9b44c55c049659" providerId="LiveId" clId="{940F2F89-52A6-4A45-9E0F-BCA91F8D43E8}" dt="2024-08-16T01:05:24.985" v="1263"/>
          <ac:spMkLst>
            <pc:docMk/>
            <pc:sldMk cId="2758959127" sldId="650"/>
            <ac:spMk id="2" creationId="{7951EEDA-E5F0-97F7-A4AD-526625DFB70E}"/>
          </ac:spMkLst>
        </pc:spChg>
        <pc:spChg chg="add del mod">
          <ac:chgData name="Mitchell Wand" userId="de9b44c55c049659" providerId="LiveId" clId="{940F2F89-52A6-4A45-9E0F-BCA91F8D43E8}" dt="2024-08-16T01:06:01.373" v="1265" actId="478"/>
          <ac:spMkLst>
            <pc:docMk/>
            <pc:sldMk cId="2758959127" sldId="650"/>
            <ac:spMk id="3" creationId="{E8ADCADC-F8BB-F1E8-AA25-823346E00313}"/>
          </ac:spMkLst>
        </pc:spChg>
        <pc:spChg chg="mod topLvl">
          <ac:chgData name="Mitchell Wand" userId="de9b44c55c049659" providerId="LiveId" clId="{940F2F89-52A6-4A45-9E0F-BCA91F8D43E8}" dt="2024-08-16T01:13:55.624" v="1346" actId="6549"/>
          <ac:spMkLst>
            <pc:docMk/>
            <pc:sldMk cId="2758959127" sldId="650"/>
            <ac:spMk id="6" creationId="{F6508D91-C579-84B0-9431-0B9B487CE1D3}"/>
          </ac:spMkLst>
        </pc:spChg>
        <pc:spChg chg="del mod">
          <ac:chgData name="Mitchell Wand" userId="de9b44c55c049659" providerId="LiveId" clId="{940F2F89-52A6-4A45-9E0F-BCA91F8D43E8}" dt="2024-08-16T01:11:48.377" v="1321" actId="478"/>
          <ac:spMkLst>
            <pc:docMk/>
            <pc:sldMk cId="2758959127" sldId="650"/>
            <ac:spMk id="13" creationId="{7EA4B90F-EAFA-CF1D-55AB-F376AFAFEFDF}"/>
          </ac:spMkLst>
        </pc:spChg>
        <pc:spChg chg="del mod topLvl">
          <ac:chgData name="Mitchell Wand" userId="de9b44c55c049659" providerId="LiveId" clId="{940F2F89-52A6-4A45-9E0F-BCA91F8D43E8}" dt="2024-08-16T01:12:01.175" v="1324" actId="478"/>
          <ac:spMkLst>
            <pc:docMk/>
            <pc:sldMk cId="2758959127" sldId="650"/>
            <ac:spMk id="16" creationId="{B748436C-8D17-B54D-91E1-E3C848906159}"/>
          </ac:spMkLst>
        </pc:spChg>
        <pc:spChg chg="add del">
          <ac:chgData name="Mitchell Wand" userId="de9b44c55c049659" providerId="LiveId" clId="{940F2F89-52A6-4A45-9E0F-BCA91F8D43E8}" dt="2024-08-16T01:09:59.627" v="1313" actId="478"/>
          <ac:spMkLst>
            <pc:docMk/>
            <pc:sldMk cId="2758959127" sldId="650"/>
            <ac:spMk id="17" creationId="{40DA0BE6-E42F-DB9E-F57B-1D30B17D833A}"/>
          </ac:spMkLst>
        </pc:spChg>
        <pc:spChg chg="add mod topLvl">
          <ac:chgData name="Mitchell Wand" userId="de9b44c55c049659" providerId="LiveId" clId="{940F2F89-52A6-4A45-9E0F-BCA91F8D43E8}" dt="2024-08-16T01:31:33.203" v="1425" actId="164"/>
          <ac:spMkLst>
            <pc:docMk/>
            <pc:sldMk cId="2758959127" sldId="650"/>
            <ac:spMk id="18" creationId="{2B12FD46-F193-4444-6E4D-ECE09897116E}"/>
          </ac:spMkLst>
        </pc:spChg>
        <pc:spChg chg="add del mod">
          <ac:chgData name="Mitchell Wand" userId="de9b44c55c049659" providerId="LiveId" clId="{940F2F89-52A6-4A45-9E0F-BCA91F8D43E8}" dt="2024-08-16T01:13:59.062" v="1347" actId="478"/>
          <ac:spMkLst>
            <pc:docMk/>
            <pc:sldMk cId="2758959127" sldId="650"/>
            <ac:spMk id="19" creationId="{272B866E-3F3E-BE0A-3E63-60EF7C3CBBCD}"/>
          </ac:spMkLst>
        </pc:spChg>
        <pc:spChg chg="del">
          <ac:chgData name="Mitchell Wand" userId="de9b44c55c049659" providerId="LiveId" clId="{940F2F89-52A6-4A45-9E0F-BCA91F8D43E8}" dt="2024-08-16T01:05:04.981" v="1262" actId="478"/>
          <ac:spMkLst>
            <pc:docMk/>
            <pc:sldMk cId="2758959127" sldId="650"/>
            <ac:spMk id="22" creationId="{A441E197-BED0-FA9C-5D20-07D2F2F94641}"/>
          </ac:spMkLst>
        </pc:spChg>
        <pc:spChg chg="add mod topLvl">
          <ac:chgData name="Mitchell Wand" userId="de9b44c55c049659" providerId="LiveId" clId="{940F2F89-52A6-4A45-9E0F-BCA91F8D43E8}" dt="2024-08-16T01:31:22.911" v="1424" actId="164"/>
          <ac:spMkLst>
            <pc:docMk/>
            <pc:sldMk cId="2758959127" sldId="650"/>
            <ac:spMk id="25" creationId="{0D469130-177D-5B4C-FD59-39D2CD05045F}"/>
          </ac:spMkLst>
        </pc:spChg>
        <pc:spChg chg="add mod topLvl">
          <ac:chgData name="Mitchell Wand" userId="de9b44c55c049659" providerId="LiveId" clId="{940F2F89-52A6-4A45-9E0F-BCA91F8D43E8}" dt="2024-08-16T01:31:41.187" v="1426" actId="164"/>
          <ac:spMkLst>
            <pc:docMk/>
            <pc:sldMk cId="2758959127" sldId="650"/>
            <ac:spMk id="27" creationId="{7DC499AE-AF81-762D-EA06-A652FFF72201}"/>
          </ac:spMkLst>
        </pc:spChg>
        <pc:spChg chg="add mod topLvl">
          <ac:chgData name="Mitchell Wand" userId="de9b44c55c049659" providerId="LiveId" clId="{940F2F89-52A6-4A45-9E0F-BCA91F8D43E8}" dt="2024-08-16T01:31:33.203" v="1425" actId="164"/>
          <ac:spMkLst>
            <pc:docMk/>
            <pc:sldMk cId="2758959127" sldId="650"/>
            <ac:spMk id="28" creationId="{8B8D6245-05D1-25D5-186B-51C303406F65}"/>
          </ac:spMkLst>
        </pc:spChg>
        <pc:spChg chg="mod">
          <ac:chgData name="Mitchell Wand" userId="de9b44c55c049659" providerId="LiveId" clId="{940F2F89-52A6-4A45-9E0F-BCA91F8D43E8}" dt="2024-08-16T01:30:54.741" v="1422" actId="1076"/>
          <ac:spMkLst>
            <pc:docMk/>
            <pc:sldMk cId="2758959127" sldId="650"/>
            <ac:spMk id="790" creationId="{00000000-0000-0000-0000-000000000000}"/>
          </ac:spMkLst>
        </pc:spChg>
        <pc:spChg chg="mod">
          <ac:chgData name="Mitchell Wand" userId="de9b44c55c049659" providerId="LiveId" clId="{940F2F89-52A6-4A45-9E0F-BCA91F8D43E8}" dt="2024-08-16T01:07:23.110" v="1307" actId="20577"/>
          <ac:spMkLst>
            <pc:docMk/>
            <pc:sldMk cId="2758959127" sldId="650"/>
            <ac:spMk id="791" creationId="{00000000-0000-0000-0000-000000000000}"/>
          </ac:spMkLst>
        </pc:spChg>
        <pc:spChg chg="del mod">
          <ac:chgData name="Mitchell Wand" userId="de9b44c55c049659" providerId="LiveId" clId="{940F2F89-52A6-4A45-9E0F-BCA91F8D43E8}" dt="2024-08-16T01:04:58.133" v="1260" actId="478"/>
          <ac:spMkLst>
            <pc:docMk/>
            <pc:sldMk cId="2758959127" sldId="650"/>
            <ac:spMk id="793" creationId="{00000000-0000-0000-0000-000000000000}"/>
          </ac:spMkLst>
        </pc:spChg>
        <pc:spChg chg="del">
          <ac:chgData name="Mitchell Wand" userId="de9b44c55c049659" providerId="LiveId" clId="{940F2F89-52A6-4A45-9E0F-BCA91F8D43E8}" dt="2024-08-16T01:05:04.981" v="1262" actId="478"/>
          <ac:spMkLst>
            <pc:docMk/>
            <pc:sldMk cId="2758959127" sldId="650"/>
            <ac:spMk id="794" creationId="{00000000-0000-0000-0000-000000000000}"/>
          </ac:spMkLst>
        </pc:spChg>
        <pc:spChg chg="del">
          <ac:chgData name="Mitchell Wand" userId="de9b44c55c049659" providerId="LiveId" clId="{940F2F89-52A6-4A45-9E0F-BCA91F8D43E8}" dt="2024-08-16T01:05:04.981" v="1262" actId="478"/>
          <ac:spMkLst>
            <pc:docMk/>
            <pc:sldMk cId="2758959127" sldId="650"/>
            <ac:spMk id="795" creationId="{00000000-0000-0000-0000-000000000000}"/>
          </ac:spMkLst>
        </pc:spChg>
        <pc:spChg chg="del">
          <ac:chgData name="Mitchell Wand" userId="de9b44c55c049659" providerId="LiveId" clId="{940F2F89-52A6-4A45-9E0F-BCA91F8D43E8}" dt="2024-08-16T01:05:04.981" v="1262" actId="478"/>
          <ac:spMkLst>
            <pc:docMk/>
            <pc:sldMk cId="2758959127" sldId="650"/>
            <ac:spMk id="796" creationId="{00000000-0000-0000-0000-000000000000}"/>
          </ac:spMkLst>
        </pc:spChg>
        <pc:spChg chg="del">
          <ac:chgData name="Mitchell Wand" userId="de9b44c55c049659" providerId="LiveId" clId="{940F2F89-52A6-4A45-9E0F-BCA91F8D43E8}" dt="2024-08-16T01:05:04.981" v="1262" actId="478"/>
          <ac:spMkLst>
            <pc:docMk/>
            <pc:sldMk cId="2758959127" sldId="650"/>
            <ac:spMk id="797" creationId="{00000000-0000-0000-0000-000000000000}"/>
          </ac:spMkLst>
        </pc:spChg>
        <pc:grpChg chg="add del mod">
          <ac:chgData name="Mitchell Wand" userId="de9b44c55c049659" providerId="LiveId" clId="{940F2F89-52A6-4A45-9E0F-BCA91F8D43E8}" dt="2024-08-16T01:12:01.175" v="1324" actId="478"/>
          <ac:grpSpMkLst>
            <pc:docMk/>
            <pc:sldMk cId="2758959127" sldId="650"/>
            <ac:grpSpMk id="5" creationId="{74255B8A-D4B5-339D-3071-4FD4945D08BE}"/>
          </ac:grpSpMkLst>
        </pc:grpChg>
        <pc:grpChg chg="del">
          <ac:chgData name="Mitchell Wand" userId="de9b44c55c049659" providerId="LiveId" clId="{940F2F89-52A6-4A45-9E0F-BCA91F8D43E8}" dt="2024-08-16T01:05:00.075" v="1261" actId="478"/>
          <ac:grpSpMkLst>
            <pc:docMk/>
            <pc:sldMk cId="2758959127" sldId="650"/>
            <ac:grpSpMk id="26" creationId="{E5CC8944-95CF-3FC9-32D8-CFC5B81584CA}"/>
          </ac:grpSpMkLst>
        </pc:grpChg>
        <pc:grpChg chg="add del mod">
          <ac:chgData name="Mitchell Wand" userId="de9b44c55c049659" providerId="LiveId" clId="{940F2F89-52A6-4A45-9E0F-BCA91F8D43E8}" dt="2024-08-16T01:30:40.989" v="1420" actId="165"/>
          <ac:grpSpMkLst>
            <pc:docMk/>
            <pc:sldMk cId="2758959127" sldId="650"/>
            <ac:grpSpMk id="29" creationId="{822F5799-7D01-3306-7A2C-CA350C3881E7}"/>
          </ac:grpSpMkLst>
        </pc:grpChg>
        <pc:grpChg chg="add del mod">
          <ac:chgData name="Mitchell Wand" userId="de9b44c55c049659" providerId="LiveId" clId="{940F2F89-52A6-4A45-9E0F-BCA91F8D43E8}" dt="2024-08-16T01:31:06.044" v="1423" actId="165"/>
          <ac:grpSpMkLst>
            <pc:docMk/>
            <pc:sldMk cId="2758959127" sldId="650"/>
            <ac:grpSpMk id="30" creationId="{071B349C-E59A-D4DF-C61B-19C9DC3314DE}"/>
          </ac:grpSpMkLst>
        </pc:grpChg>
        <pc:grpChg chg="add del mod">
          <ac:chgData name="Mitchell Wand" userId="de9b44c55c049659" providerId="LiveId" clId="{940F2F89-52A6-4A45-9E0F-BCA91F8D43E8}" dt="2024-08-16T01:31:06.044" v="1423" actId="165"/>
          <ac:grpSpMkLst>
            <pc:docMk/>
            <pc:sldMk cId="2758959127" sldId="650"/>
            <ac:grpSpMk id="31" creationId="{4AF77D2E-71B6-59AD-5FA6-325BBAA141AC}"/>
          </ac:grpSpMkLst>
        </pc:grpChg>
        <pc:grpChg chg="add mod">
          <ac:chgData name="Mitchell Wand" userId="de9b44c55c049659" providerId="LiveId" clId="{940F2F89-52A6-4A45-9E0F-BCA91F8D43E8}" dt="2024-08-16T01:31:22.911" v="1424" actId="164"/>
          <ac:grpSpMkLst>
            <pc:docMk/>
            <pc:sldMk cId="2758959127" sldId="650"/>
            <ac:grpSpMk id="33" creationId="{27A35737-C436-1602-7789-4A9A83A85FC2}"/>
          </ac:grpSpMkLst>
        </pc:grpChg>
        <pc:grpChg chg="add mod">
          <ac:chgData name="Mitchell Wand" userId="de9b44c55c049659" providerId="LiveId" clId="{940F2F89-52A6-4A45-9E0F-BCA91F8D43E8}" dt="2024-08-16T01:31:33.203" v="1425" actId="164"/>
          <ac:grpSpMkLst>
            <pc:docMk/>
            <pc:sldMk cId="2758959127" sldId="650"/>
            <ac:grpSpMk id="34" creationId="{68204E27-28B1-5856-49A9-64065A18DCFD}"/>
          </ac:grpSpMkLst>
        </pc:grpChg>
        <pc:grpChg chg="add mod">
          <ac:chgData name="Mitchell Wand" userId="de9b44c55c049659" providerId="LiveId" clId="{940F2F89-52A6-4A45-9E0F-BCA91F8D43E8}" dt="2024-08-16T01:31:41.187" v="1426" actId="164"/>
          <ac:grpSpMkLst>
            <pc:docMk/>
            <pc:sldMk cId="2758959127" sldId="650"/>
            <ac:grpSpMk id="35" creationId="{656D970A-2C82-13EF-4924-6844300BAEC5}"/>
          </ac:grpSpMkLst>
        </pc:grpChg>
        <pc:cxnChg chg="add mod topLvl">
          <ac:chgData name="Mitchell Wand" userId="de9b44c55c049659" providerId="LiveId" clId="{940F2F89-52A6-4A45-9E0F-BCA91F8D43E8}" dt="2024-08-16T01:31:22.911" v="1424" actId="164"/>
          <ac:cxnSpMkLst>
            <pc:docMk/>
            <pc:sldMk cId="2758959127" sldId="650"/>
            <ac:cxnSpMk id="21" creationId="{854D6C59-0862-7BB0-35BD-4AD1BDAAB97F}"/>
          </ac:cxnSpMkLst>
        </pc:cxnChg>
        <pc:cxnChg chg="add mod topLvl">
          <ac:chgData name="Mitchell Wand" userId="de9b44c55c049659" providerId="LiveId" clId="{940F2F89-52A6-4A45-9E0F-BCA91F8D43E8}" dt="2024-08-16T01:31:41.187" v="1426" actId="164"/>
          <ac:cxnSpMkLst>
            <pc:docMk/>
            <pc:sldMk cId="2758959127" sldId="650"/>
            <ac:cxnSpMk id="24" creationId="{3D985231-CADE-D4AF-C8F6-0A740A397E8E}"/>
          </ac:cxnSpMkLst>
        </pc:cxnChg>
      </pc:sldChg>
      <pc:sldChg chg="addSp delSp modSp add mod delAnim modNotesTx">
        <pc:chgData name="Mitchell Wand" userId="de9b44c55c049659" providerId="LiveId" clId="{940F2F89-52A6-4A45-9E0F-BCA91F8D43E8}" dt="2024-08-16T01:47:38.211" v="2109" actId="20577"/>
        <pc:sldMkLst>
          <pc:docMk/>
          <pc:sldMk cId="2205985090" sldId="651"/>
        </pc:sldMkLst>
        <pc:spChg chg="add mod">
          <ac:chgData name="Mitchell Wand" userId="de9b44c55c049659" providerId="LiveId" clId="{940F2F89-52A6-4A45-9E0F-BCA91F8D43E8}" dt="2024-08-16T01:46:22.615" v="2066" actId="688"/>
          <ac:spMkLst>
            <pc:docMk/>
            <pc:sldMk cId="2205985090" sldId="651"/>
            <ac:spMk id="4" creationId="{928E4936-95B2-E38C-A7AF-CF637EE37170}"/>
          </ac:spMkLst>
        </pc:spChg>
        <pc:spChg chg="del">
          <ac:chgData name="Mitchell Wand" userId="de9b44c55c049659" providerId="LiveId" clId="{940F2F89-52A6-4A45-9E0F-BCA91F8D43E8}" dt="2024-08-16T01:40:49.378" v="1919" actId="478"/>
          <ac:spMkLst>
            <pc:docMk/>
            <pc:sldMk cId="2205985090" sldId="651"/>
            <ac:spMk id="6" creationId="{D90B9E94-D144-31EE-F41C-52A665C0A9B0}"/>
          </ac:spMkLst>
        </pc:spChg>
        <pc:picChg chg="add mod">
          <ac:chgData name="Mitchell Wand" userId="de9b44c55c049659" providerId="LiveId" clId="{940F2F89-52A6-4A45-9E0F-BCA91F8D43E8}" dt="2024-08-16T01:43:18.159" v="1926" actId="14100"/>
          <ac:picMkLst>
            <pc:docMk/>
            <pc:sldMk cId="2205985090" sldId="651"/>
            <ac:picMk id="1026" creationId="{1C29775D-8ED9-F27D-B8DE-C0EB652748D7}"/>
          </ac:picMkLst>
        </pc:picChg>
      </pc:sldChg>
    </pc:docChg>
  </pc:docChgLst>
</pc:chgInfo>
</file>

<file path=ppt/media/image1.jpeg>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This module is devoted to a single question: When have I written enough tests?</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Last time, we talked about the important role of testing as a way of communicating the intended behavior of your program. In this module, we'll think about when you've done a good enough job at that.</a:t>
            </a:r>
          </a:p>
          <a:p>
            <a:endParaRPr lang="en-US" dirty="0"/>
          </a:p>
        </p:txBody>
      </p:sp>
    </p:spTree>
    <p:extLst>
      <p:ext uri="{BB962C8B-B14F-4D97-AF65-F5344CB8AC3E}">
        <p14:creationId xmlns:p14="http://schemas.microsoft.com/office/powerpoint/2010/main" val="243596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endParaRPr lang="en-US" dirty="0"/>
          </a:p>
        </p:txBody>
      </p:sp>
    </p:spTree>
    <p:extLst>
      <p:ext uri="{BB962C8B-B14F-4D97-AF65-F5344CB8AC3E}">
        <p14:creationId xmlns:p14="http://schemas.microsoft.com/office/powerpoint/2010/main" val="3671071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  Which errors should we blame on the SUT, and which errors should be blamed on the surrounding system?</a:t>
            </a:r>
          </a:p>
          <a:p>
            <a:endParaRPr lang="en-US" dirty="0"/>
          </a:p>
        </p:txBody>
      </p:sp>
    </p:spTree>
    <p:extLst>
      <p:ext uri="{BB962C8B-B14F-4D97-AF65-F5344CB8AC3E}">
        <p14:creationId xmlns:p14="http://schemas.microsoft.com/office/powerpoint/2010/main" val="270013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91680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give example inputs that cover each of these cases.  Note that when we write the tests we don't know (or shouldn't know) what the body of this function looks like.</a:t>
            </a:r>
          </a:p>
        </p:txBody>
      </p:sp>
    </p:spTree>
    <p:extLst>
      <p:ext uri="{BB962C8B-B14F-4D97-AF65-F5344CB8AC3E}">
        <p14:creationId xmlns:p14="http://schemas.microsoft.com/office/powerpoint/2010/main" val="41275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equivalence classes for a </a:t>
            </a:r>
            <a:r>
              <a:rPr lang="en-US" dirty="0" err="1"/>
              <a:t>tictactoe</a:t>
            </a:r>
            <a:r>
              <a:rPr lang="en-US" dirty="0"/>
              <a:t> game.  Making a list like this, on paper, before you actually write any of the tests, will help you make sure that you've covered all the possible cases.  </a:t>
            </a:r>
          </a:p>
          <a:p>
            <a:endParaRPr lang="en-US" dirty="0"/>
          </a:p>
          <a:p>
            <a:r>
              <a:rPr lang="en-US" dirty="0"/>
              <a:t>(There are, of course, many possibly ways of dividing up the space of all states of a </a:t>
            </a:r>
            <a:r>
              <a:rPr lang="en-US" dirty="0" err="1"/>
              <a:t>tictactoe</a:t>
            </a:r>
            <a:r>
              <a:rPr lang="en-US" dirty="0"/>
              <a:t> game)</a:t>
            </a:r>
          </a:p>
          <a:p>
            <a:endParaRPr lang="en-US" dirty="0"/>
          </a:p>
        </p:txBody>
      </p:sp>
    </p:spTree>
    <p:extLst>
      <p:ext uri="{BB962C8B-B14F-4D97-AF65-F5344CB8AC3E}">
        <p14:creationId xmlns:p14="http://schemas.microsoft.com/office/powerpoint/2010/main" val="3868342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r>
              <a:rPr lang="en-US" dirty="0"/>
              <a:t> We call these "edge cases" or "corner cases".</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extLst>
      <p:ext uri="{BB962C8B-B14F-4D97-AF65-F5344CB8AC3E}">
        <p14:creationId xmlns:p14="http://schemas.microsoft.com/office/powerpoint/2010/main" val="291126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r>
              <a:rPr lang="en-US" dirty="0"/>
              <a:t>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 example.   Should we make this particular error message part of the specification? Or is this an example of over-specification?  Discuss.</a:t>
            </a:r>
          </a:p>
          <a:p>
            <a:endParaRPr lang="en-US" dirty="0"/>
          </a:p>
        </p:txBody>
      </p:sp>
    </p:spTree>
    <p:extLst>
      <p:ext uri="{BB962C8B-B14F-4D97-AF65-F5344CB8AC3E}">
        <p14:creationId xmlns:p14="http://schemas.microsoft.com/office/powerpoint/2010/main" val="3734067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Let's change the subject a little.   When we write a test, what are we testing </a:t>
            </a:r>
            <a:r>
              <a:rPr lang="en-US" b="1" i="1" dirty="0"/>
              <a:t>for? </a:t>
            </a:r>
            <a:r>
              <a:rPr lang="en-US" b="0" i="0" dirty="0"/>
              <a:t> What does it mean for a test to succeed? </a:t>
            </a:r>
            <a:r>
              <a:rPr lang="en-US" dirty="0"/>
              <a:t>W</a:t>
            </a:r>
            <a:r>
              <a:rPr dirty="0"/>
              <a:t>e call the part of the test that checks for the correct behavior the “oracle”. </a:t>
            </a:r>
            <a:endParaRPr lang="en-US" dirty="0"/>
          </a:p>
          <a:p>
            <a:endParaRPr lang="en-US" dirty="0"/>
          </a:p>
          <a:p>
            <a:r>
              <a:rPr dirty="0"/>
              <a:t>(Read slide)</a:t>
            </a:r>
            <a:endParaRPr lang="en-US" dirty="0"/>
          </a:p>
          <a:p>
            <a:endParaRPr lang="en-US" dirty="0"/>
          </a:p>
          <a:p>
            <a:r>
              <a:rPr lang="en-US" dirty="0"/>
              <a:t>But watch out for that last one….</a:t>
            </a:r>
          </a:p>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lang="en-US" dirty="0"/>
              <a:t>If your module is supposed to return an answer, then the kinds of tests we've written so far will suffice.</a:t>
            </a:r>
          </a:p>
          <a:p>
            <a:endParaRPr lang="en-US" dirty="0"/>
          </a:p>
          <a:p>
            <a:r>
              <a:rPr lang="en-US" dirty="0"/>
              <a:t>OTOH, the goal of our module might be to have some effect on a human user (via a web display or console.log), on the network (via http calls or the like), or on some external database. We may not be able to directly observe the effect of our module on any of these. </a:t>
            </a:r>
          </a:p>
          <a:p>
            <a:endParaRPr lang="en-US" dirty="0"/>
          </a:p>
          <a:p>
            <a:r>
              <a:rPr lang="en-US" dirty="0"/>
              <a:t>Worse yet, the effects of our module take place in the real world, where we probably can’t undo them.  This is all bad. If you are working on a system which sends an email to customer after an operation, how will you test it? You don’t want to send a real email every time you test.</a:t>
            </a:r>
            <a:endParaRPr dirty="0"/>
          </a:p>
        </p:txBody>
      </p:sp>
    </p:spTree>
    <p:extLst>
      <p:ext uri="{BB962C8B-B14F-4D97-AF65-F5344CB8AC3E}">
        <p14:creationId xmlns:p14="http://schemas.microsoft.com/office/powerpoint/2010/main" val="3457865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module is divided into 3 lessons: &lt;read slide&gt;</a:t>
            </a:r>
          </a:p>
        </p:txBody>
      </p:sp>
    </p:spTree>
    <p:extLst>
      <p:ext uri="{BB962C8B-B14F-4D97-AF65-F5344CB8AC3E}">
        <p14:creationId xmlns:p14="http://schemas.microsoft.com/office/powerpoint/2010/main" val="219353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One solution to this dilemma is to use a </a:t>
            </a:r>
            <a:r>
              <a:rPr lang="en-US" i="1" dirty="0"/>
              <a:t>test double. </a:t>
            </a:r>
            <a:r>
              <a:rPr lang="en-US" dirty="0"/>
              <a:t>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a:p>
            <a:pPr defTabSz="914400">
              <a:defRPr sz="1200"/>
            </a:pPr>
            <a:endParaRPr lang="en-US" dirty="0"/>
          </a:p>
          <a:p>
            <a:pPr defTabSz="914400">
              <a:defRPr sz="1200"/>
            </a:pPr>
            <a:r>
              <a:rPr lang="en-US" dirty="0"/>
              <a:t>Many packages have associated tools for building mocks.  For example, IP1 uses a package called </a:t>
            </a:r>
            <a:r>
              <a:rPr lang="en-US" b="1" dirty="0" err="1"/>
              <a:t>mockingoose</a:t>
            </a:r>
            <a:r>
              <a:rPr lang="en-US" b="0" dirty="0"/>
              <a:t>, which creates a test double for the MongoDB database that we will use for our project.</a:t>
            </a:r>
            <a:endParaRPr lang="en-US" dirty="0"/>
          </a:p>
          <a:p>
            <a:endParaRPr dirty="0"/>
          </a:p>
        </p:txBody>
      </p:sp>
    </p:spTree>
    <p:extLst>
      <p:ext uri="{BB962C8B-B14F-4D97-AF65-F5344CB8AC3E}">
        <p14:creationId xmlns:p14="http://schemas.microsoft.com/office/powerpoint/2010/main" val="2066406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You'll also find some examples in the Activities package for this Lecture, under </a:t>
            </a:r>
            <a:r>
              <a:rPr lang="en-US" dirty="0" err="1"/>
              <a:t>src</a:t>
            </a:r>
            <a:r>
              <a:rPr lang="en-US" dirty="0"/>
              <a:t>/</a:t>
            </a:r>
            <a:r>
              <a:rPr lang="en-US" dirty="0" err="1"/>
              <a:t>mocksExample</a:t>
            </a:r>
            <a:r>
              <a:rPr lang="en-US" dirty="0"/>
              <a:t> .</a:t>
            </a:r>
          </a:p>
          <a:p>
            <a:endParaRPr lang="en-US" dirty="0"/>
          </a:p>
          <a:p>
            <a:endParaRPr lang="en-US" dirty="0"/>
          </a:p>
        </p:txBody>
      </p:sp>
    </p:spTree>
    <p:extLst>
      <p:ext uri="{BB962C8B-B14F-4D97-AF65-F5344CB8AC3E}">
        <p14:creationId xmlns:p14="http://schemas.microsoft.com/office/powerpoint/2010/main" val="2655412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return to the main subject of this lecture: "When have I written enough tests?"</a:t>
            </a:r>
          </a:p>
          <a:p>
            <a:endParaRPr lang="en-US" dirty="0"/>
          </a:p>
          <a:p>
            <a:r>
              <a:rPr lang="en-US" dirty="0"/>
              <a:t>Previously, we assumed that we did not know anything about the implementation (except for the names of things).  But once you have an implementation, you have more information available, and we can use that information to look more closely at the question of whether you've written all the tests you need.</a:t>
            </a:r>
          </a:p>
          <a:p>
            <a:endParaRPr lang="en-US" dirty="0"/>
          </a:p>
          <a:p>
            <a:r>
              <a:rPr lang="en-US" dirty="0"/>
              <a:t>In particular, we can check to see whether your tests test all of your code. This is called "code coverage"</a:t>
            </a:r>
          </a:p>
          <a:p>
            <a:endParaRPr lang="en-US" dirty="0"/>
          </a:p>
          <a:p>
            <a:r>
              <a:rPr lang="en-US" dirty="0"/>
              <a:t>If the code isn't run by any of your tests, then it's definitely not tested.</a:t>
            </a:r>
          </a:p>
          <a:p>
            <a:endParaRPr lang="en-US" dirty="0"/>
          </a:p>
          <a:p>
            <a:r>
              <a:rPr lang="en-US" dirty="0"/>
              <a:t>&lt;no need to read slide&gt;</a:t>
            </a:r>
          </a:p>
        </p:txBody>
      </p:sp>
    </p:spTree>
    <p:extLst>
      <p:ext uri="{BB962C8B-B14F-4D97-AF65-F5344CB8AC3E}">
        <p14:creationId xmlns:p14="http://schemas.microsoft.com/office/powerpoint/2010/main" val="3185886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  A similar notion is "line coverage."  This is the crudest measure of coverage.</a:t>
            </a:r>
            <a:endParaRPr sz="36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lang="en-US" dirty="0"/>
              <a:t>A better </a:t>
            </a:r>
            <a:r>
              <a:rPr dirty="0"/>
              <a:t>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lang="en-US" dirty="0"/>
              <a:t>Observe that (1,22) covers the true branches, and (0,-10) covers the false branches.  So all branches are covered.</a:t>
            </a:r>
          </a:p>
          <a:p>
            <a:endParaRPr lang="en-US" dirty="0"/>
          </a:p>
          <a:p>
            <a:r>
              <a:rPr lang="en-US" dirty="0"/>
              <a:t>BUT &lt;click&gt;</a:t>
            </a:r>
          </a:p>
          <a:p>
            <a:endParaRPr lang="en-US" dirty="0"/>
          </a:p>
          <a:p>
            <a:r>
              <a:rPr lang="en-US" dirty="0"/>
              <a:t>(0,1) follows a path with one false branch and one true branch, reaching y/z with z = 0.</a:t>
            </a:r>
          </a:p>
          <a:p>
            <a:endParaRPr lang="en-US" dirty="0"/>
          </a:p>
          <a:p>
            <a:endParaRPr lang="en-US" dirty="0"/>
          </a:p>
        </p:txBody>
      </p:sp>
    </p:spTree>
    <p:extLst>
      <p:ext uri="{BB962C8B-B14F-4D97-AF65-F5344CB8AC3E}">
        <p14:creationId xmlns:p14="http://schemas.microsoft.com/office/powerpoint/2010/main" val="4040927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400">
              <a:defRPr sz="1200"/>
            </a:pPr>
            <a:r>
              <a:rPr lang="en-US" dirty="0"/>
              <a:t>The next testing criterion we consider is path testing.  The preceding example tested every branch, but it missed a path that led to a crash.</a:t>
            </a:r>
          </a:p>
          <a:p>
            <a:pPr defTabSz="914400">
              <a:defRPr sz="1200"/>
            </a:pPr>
            <a:endParaRPr lang="en-US" dirty="0"/>
          </a:p>
          <a:p>
            <a:pPr defTabSz="914400">
              <a:defRPr sz="1200"/>
            </a:pPr>
            <a:r>
              <a:rPr lang="en-US" dirty="0"/>
              <a:t>The number of paths can be exponential in the number of branches, as it is here.</a:t>
            </a:r>
          </a:p>
          <a:p>
            <a:pPr defTabSz="914400">
              <a:defRPr sz="1200"/>
            </a:pPr>
            <a:endParaRPr lang="en-US" dirty="0"/>
          </a:p>
          <a:p>
            <a:pPr defTabSz="914400">
              <a:defRPr sz="1200"/>
            </a:pPr>
            <a:r>
              <a:rPr lang="en-US" dirty="0"/>
              <a:t>Worse yet, in the presence of loops, the number of paths may be infinite.</a:t>
            </a:r>
          </a:p>
          <a:p>
            <a:pPr defTabSz="914400">
              <a:defRPr sz="1200"/>
            </a:pPr>
            <a:endParaRPr lang="en-US" dirty="0"/>
          </a:p>
          <a:p>
            <a:pPr defTabSz="914400">
              <a:defRPr sz="1200"/>
            </a:pPr>
            <a:endParaRPr lang="en-US" dirty="0"/>
          </a:p>
          <a:p>
            <a:pPr defTabSz="914400">
              <a:defRPr sz="1200"/>
            </a:pPr>
            <a:r>
              <a:rPr lang="en-US" dirty="0"/>
              <a:t>Discuss: How would you test the code with loops in it?</a:t>
            </a:r>
          </a:p>
          <a:p>
            <a:pPr defTabSz="914400">
              <a:defRPr sz="1200"/>
            </a:pPr>
            <a:endParaRPr lang="en-US" dirty="0"/>
          </a:p>
          <a:p>
            <a:pPr defTabSz="914400">
              <a:defRPr sz="1200"/>
            </a:pPr>
            <a:r>
              <a:rPr lang="en-US" dirty="0"/>
              <a:t>&lt;Possible answers:  Modify the code to keep a count of the number of times the loop has been executed, and put a limit on the number of times through the loop.   What happens if we run the loop 0 times, 1 time, 2 times?  Maybe choose a large but realistic value for the bound. &gt;</a:t>
            </a:r>
          </a:p>
          <a:p>
            <a:endParaRPr lang="en-US" dirty="0"/>
          </a:p>
        </p:txBody>
      </p:sp>
    </p:spTree>
    <p:extLst>
      <p:ext uri="{BB962C8B-B14F-4D97-AF65-F5344CB8AC3E}">
        <p14:creationId xmlns:p14="http://schemas.microsoft.com/office/powerpoint/2010/main" val="24545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Maybe we can defeat this exponential blow up by having smarter tools.  &lt;read slide&gt;</a:t>
            </a:r>
          </a:p>
        </p:txBody>
      </p:sp>
    </p:spTree>
    <p:extLst>
      <p:ext uri="{BB962C8B-B14F-4D97-AF65-F5344CB8AC3E}">
        <p14:creationId xmlns:p14="http://schemas.microsoft.com/office/powerpoint/2010/main" val="388842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much-feared Blue Screen of Death (how many of you have actually seen one of these).</a:t>
            </a:r>
          </a:p>
          <a:p>
            <a:r>
              <a:rPr lang="en-US" dirty="0"/>
              <a:t>&lt;Discuss&gt;</a:t>
            </a:r>
          </a:p>
          <a:p>
            <a:r>
              <a:rPr lang="en-US" dirty="0"/>
              <a:t>These used to come up whenever a Windows device driver crashed, which used to be pretty often.</a:t>
            </a:r>
          </a:p>
          <a:p>
            <a:r>
              <a:rPr lang="en-US" dirty="0"/>
              <a:t>&lt;click&gt;</a:t>
            </a:r>
          </a:p>
          <a:p>
            <a:r>
              <a:rPr lang="en-US" dirty="0"/>
              <a:t>But it was (mostly) eliminated when Microsoft inserted a smart analysis tool (called SLAM/BLAST) into its development toolchain.  They required all driver code to pass this test-- many of you are too young to have seen one of these, UNTIL…</a:t>
            </a:r>
          </a:p>
        </p:txBody>
      </p:sp>
    </p:spTree>
    <p:extLst>
      <p:ext uri="{BB962C8B-B14F-4D97-AF65-F5344CB8AC3E}">
        <p14:creationId xmlns:p14="http://schemas.microsoft.com/office/powerpoint/2010/main" val="3925485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br>
              <a:rPr lang="en-US" dirty="0"/>
            </a:br>
            <a:r>
              <a:rPr lang="en-US" dirty="0"/>
              <a:t>thanks to a bug in CrowdStrike's automated content validator tool, a template containing "problematic" content data leading to the out-of-bound memory condition which would trigger Microsoft systems to crash, was cleared for delivery</a:t>
            </a:r>
          </a:p>
        </p:txBody>
      </p:sp>
    </p:spTree>
    <p:extLst>
      <p:ext uri="{BB962C8B-B14F-4D97-AF65-F5344CB8AC3E}">
        <p14:creationId xmlns:p14="http://schemas.microsoft.com/office/powerpoint/2010/main" val="4935277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brings us to Lesson 3.3: Adversarial testing.   This is yet another way of judging whether you have written enough tests.</a:t>
            </a:r>
          </a:p>
          <a:p>
            <a:endParaRPr lang="en-US" dirty="0"/>
          </a:p>
        </p:txBody>
      </p:sp>
    </p:spTree>
    <p:extLst>
      <p:ext uri="{BB962C8B-B14F-4D97-AF65-F5344CB8AC3E}">
        <p14:creationId xmlns:p14="http://schemas.microsoft.com/office/powerpoint/2010/main" val="4150767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lang="en-US" dirty="0"/>
              <a:t>The idea of "mutation testing" is that most defects are the result of simple errors.  (Is this a realistic assumption?  Spoiler alert: it's realistic enough!)</a:t>
            </a:r>
          </a:p>
          <a:p>
            <a:endParaRPr lang="en-US" dirty="0"/>
          </a:p>
          <a:p>
            <a:r>
              <a:rPr lang="en-US" dirty="0"/>
              <a:t> In mutation testing, the adversary generates buggy code by making simple changes.  Generating buggy code in this way is clearly automatable.</a:t>
            </a:r>
          </a:p>
          <a:p>
            <a:endParaRPr lang="en-US" dirty="0"/>
          </a:p>
          <a:p>
            <a:r>
              <a:rPr lang="en-US" dirty="0"/>
              <a:t>Note that this is the kind of mistake that </a:t>
            </a:r>
            <a:r>
              <a:rPr lang="en-US" b="1" dirty="0"/>
              <a:t>you</a:t>
            </a:r>
            <a:r>
              <a:rPr lang="en-US" b="0" dirty="0"/>
              <a:t> might make if you were in a hurry, or tired, or it was late at night.</a:t>
            </a:r>
            <a:endParaRPr lang="en-US" dirty="0"/>
          </a:p>
          <a:p>
            <a:endParaRPr lang="en-US" dirty="0"/>
          </a:p>
          <a:p>
            <a:r>
              <a:rPr lang="en-US" dirty="0"/>
              <a:t>Snidely Whiplash (over there on the right) asks "can you tell the difference"?</a:t>
            </a:r>
          </a:p>
          <a:p>
            <a:endParaRPr lang="en-US" dirty="0"/>
          </a:p>
          <a:p>
            <a:r>
              <a:rPr lang="en-US" dirty="0"/>
              <a:t>(Recall that a while ago we promised you help in making sure that your regions have the right boundaries.   This will help!)</a:t>
            </a:r>
            <a:endParaRPr dirty="0"/>
          </a:p>
        </p:txBody>
      </p:sp>
    </p:spTree>
    <p:extLst>
      <p:ext uri="{BB962C8B-B14F-4D97-AF65-F5344CB8AC3E}">
        <p14:creationId xmlns:p14="http://schemas.microsoft.com/office/powerpoint/2010/main" val="3023119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opponent starts by running your tests against your code (this is called the "dry run").  It then generates a set of modified versions of your code.   These are called the "mutants".   Some mutations introduce bugs (here, mutants 1 and 2).  Some mutations may be benign (here mutant 3).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 </a:t>
            </a:r>
          </a:p>
        </p:txBody>
      </p:sp>
    </p:spTree>
    <p:extLst>
      <p:ext uri="{BB962C8B-B14F-4D97-AF65-F5344CB8AC3E}">
        <p14:creationId xmlns:p14="http://schemas.microsoft.com/office/powerpoint/2010/main" val="35118016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about mutant #3?  Remember that the opponent doesn't have a reference solution or reference tests, so some of the mutants they generate may be innocuous.   You get to see exactly what was changed in mutant #3 (and any other surviving mutant), so you can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You've killed all the buggy mutants, and all the survivors are harmless. You win!</a:t>
            </a:r>
          </a:p>
        </p:txBody>
      </p:sp>
    </p:spTree>
    <p:extLst>
      <p:ext uri="{BB962C8B-B14F-4D97-AF65-F5344CB8AC3E}">
        <p14:creationId xmlns:p14="http://schemas.microsoft.com/office/powerpoint/2010/main" val="30806031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modify your tests or write new tests to catch it.</a:t>
            </a:r>
          </a:p>
          <a:p>
            <a:endParaRPr lang="en-US" dirty="0"/>
          </a:p>
          <a:p>
            <a:r>
              <a:rPr lang="en-US" dirty="0"/>
              <a:t>And of course, then you go back to the beginning and run your new tests again, against the same set of mutants.</a:t>
            </a:r>
          </a:p>
          <a:p>
            <a:endParaRPr lang="en-US" dirty="0"/>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&lt;click&gt; Our focus is on testing as part of the test-driven development process.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6825207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a tiny example. &lt;Read Slide&gt; Next, let's look at the Stryker report for this example.</a:t>
            </a:r>
          </a:p>
        </p:txBody>
      </p:sp>
    </p:spTree>
    <p:extLst>
      <p:ext uri="{BB962C8B-B14F-4D97-AF65-F5344CB8AC3E}">
        <p14:creationId xmlns:p14="http://schemas.microsoft.com/office/powerpoint/2010/main" val="14421413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actual Stryker report for my initial set of tests.  (There was actually only one test in my suite, but that doesn't make a difference)</a:t>
            </a:r>
          </a:p>
          <a:p>
            <a:endParaRPr lang="en-US" dirty="0"/>
          </a:p>
          <a:p>
            <a:r>
              <a:rPr lang="en-US" dirty="0"/>
              <a:t>Let's look at each of these mutants in turn.  Point out: the location of the mutation; the titles of the test(s) that covered this location (in this case, there was only one test, so they are both the same).</a:t>
            </a:r>
          </a:p>
          <a:p>
            <a:endParaRPr lang="en-US" dirty="0"/>
          </a:p>
        </p:txBody>
      </p:sp>
    </p:spTree>
    <p:extLst>
      <p:ext uri="{BB962C8B-B14F-4D97-AF65-F5344CB8AC3E}">
        <p14:creationId xmlns:p14="http://schemas.microsoft.com/office/powerpoint/2010/main" val="41577293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do these code fragments behave differently?  How could we give the program an input that makes the mutant fail?.</a:t>
            </a:r>
          </a:p>
          <a:p>
            <a:r>
              <a:rPr lang="en-US" dirty="0"/>
              <a:t>Discuss.</a:t>
            </a:r>
          </a:p>
          <a:p>
            <a:endParaRPr lang="en-US" dirty="0"/>
          </a:p>
          <a:p>
            <a:r>
              <a:rPr lang="en-US" dirty="0"/>
              <a:t>Ans: the mutant always returns the first element of the list.   You could distinguish them by giving an input that should return some other element of the list</a:t>
            </a:r>
          </a:p>
        </p:txBody>
      </p:sp>
    </p:spTree>
    <p:extLst>
      <p:ext uri="{BB962C8B-B14F-4D97-AF65-F5344CB8AC3E}">
        <p14:creationId xmlns:p14="http://schemas.microsoft.com/office/powerpoint/2010/main" val="4457648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Under what conditions will these two program fragments behave differently?  How could we write a test to create those conditions? </a:t>
            </a:r>
          </a:p>
          <a:p>
            <a:endParaRPr lang="en-US" dirty="0"/>
          </a:p>
          <a:p>
            <a:r>
              <a:rPr lang="en-US" dirty="0"/>
              <a:t>DISCUSS.</a:t>
            </a:r>
          </a:p>
          <a:p>
            <a:endParaRPr lang="en-US" dirty="0"/>
          </a:p>
          <a:p>
            <a:r>
              <a:rPr lang="en-US" dirty="0"/>
              <a:t>ANS: if the target is equal to one of the list items, the second one will keep going and return a different one.</a:t>
            </a:r>
          </a:p>
        </p:txBody>
      </p:sp>
    </p:spTree>
    <p:extLst>
      <p:ext uri="{BB962C8B-B14F-4D97-AF65-F5344CB8AC3E}">
        <p14:creationId xmlns:p14="http://schemas.microsoft.com/office/powerpoint/2010/main" val="1690511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We've made the mutant fail, but our correct program succeeds.</a:t>
            </a:r>
          </a:p>
        </p:txBody>
      </p:sp>
    </p:spTree>
    <p:extLst>
      <p:ext uri="{BB962C8B-B14F-4D97-AF65-F5344CB8AC3E}">
        <p14:creationId xmlns:p14="http://schemas.microsoft.com/office/powerpoint/2010/main" val="3462335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Stryker actually reports both in plain text form, as we showed before, and as a handy html page.   Here is a piece of the html report, running on an 'overlaps' method from </a:t>
            </a:r>
            <a:r>
              <a:rPr lang="en-US" dirty="0" err="1"/>
              <a:t>Covey.town</a:t>
            </a:r>
            <a:r>
              <a:rPr lang="en-US" dirty="0"/>
              <a:t> (our project from last year).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you'll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a:t>
            </a:r>
          </a:p>
          <a:p>
            <a:endParaRPr lang="en-US" dirty="0"/>
          </a:p>
          <a:p>
            <a:r>
              <a:rPr lang="en-US" dirty="0"/>
              <a:t>Here is a clear case of a benign mutant.  However, sometimes it may be harder to tell-- you may have to think about whether the mutant actually changes the overall behavior of the program.</a:t>
            </a:r>
          </a:p>
        </p:txBody>
      </p:sp>
    </p:spTree>
    <p:extLst>
      <p:ext uri="{BB962C8B-B14F-4D97-AF65-F5344CB8AC3E}">
        <p14:creationId xmlns:p14="http://schemas.microsoft.com/office/powerpoint/2010/main" val="105541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extLst>
      <p:ext uri="{BB962C8B-B14F-4D97-AF65-F5344CB8AC3E}">
        <p14:creationId xmlns:p14="http://schemas.microsoft.com/office/powerpoint/2010/main" val="3122552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let's dive in.</a:t>
            </a:r>
          </a:p>
        </p:txBody>
      </p:sp>
    </p:spTree>
    <p:extLst>
      <p:ext uri="{BB962C8B-B14F-4D97-AF65-F5344CB8AC3E}">
        <p14:creationId xmlns:p14="http://schemas.microsoft.com/office/powerpoint/2010/main" val="264317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assumption behind test-driven specification is that the real specification is often not written out explicitly or precisely, so often the tests are the most effective documentation of that unwritten spec.   </a:t>
            </a:r>
          </a:p>
          <a:p>
            <a:endParaRPr lang="en-US" dirty="0"/>
          </a:p>
          <a:p>
            <a:r>
              <a:rPr lang="en-US" dirty="0"/>
              <a:t>This leads to the Beyonce rule:  "if you liked it you should have put a test on it".   This rule recognizes that often the tests *are* the specification.</a:t>
            </a:r>
          </a:p>
        </p:txBody>
      </p:sp>
    </p:spTree>
    <p:extLst>
      <p:ext uri="{BB962C8B-B14F-4D97-AF65-F5344CB8AC3E}">
        <p14:creationId xmlns:p14="http://schemas.microsoft.com/office/powerpoint/2010/main" val="389181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&lt;read slide&gt;</a:t>
            </a:r>
          </a:p>
        </p:txBody>
      </p:sp>
    </p:spTree>
    <p:extLst>
      <p:ext uri="{BB962C8B-B14F-4D97-AF65-F5344CB8AC3E}">
        <p14:creationId xmlns:p14="http://schemas.microsoft.com/office/powerpoint/2010/main" val="238602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This highlights what we said before, about the importance of capturing domain knowledge. Not all 5 digit numbers are valid zip codes, some are reserved for future use.</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Most interestingly, you may not be aware that there is a one-to-many relationship from zip codes to place names. A place name might be a city, or another name that the USPS historically accepts in place of a city. &lt;Ask students if they know of any examples.&gt; One is: 02120 -&gt; Roxbury Crossing OR Boston OR Mission Hill OR Roxbury OR Roxbury Xing.  </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So the Beyonce rule applies:  we'd better test some examples to see if our tool captures *all* of these.</a:t>
            </a:r>
          </a:p>
          <a:p>
            <a:endParaRPr lang="en-US" dirty="0"/>
          </a:p>
        </p:txBody>
      </p:sp>
    </p:spTree>
    <p:extLst>
      <p:ext uri="{BB962C8B-B14F-4D97-AF65-F5344CB8AC3E}">
        <p14:creationId xmlns:p14="http://schemas.microsoft.com/office/powerpoint/2010/main" val="115647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1/4/2025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90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2180704848"/>
      </p:ext>
    </p:extLst>
  </p:cSld>
  <p:clrMapOvr>
    <a:masterClrMapping/>
  </p:clrMapOvr>
  <p:transition spd="med"/>
  <p:extLst>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 Bad">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hyperlink" Target="https://cacm.acm.org/magazines/2011/7/109893-a-decade-of-software-model-checking-with-slam/fulltext"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hyperlink" Target="https://www.computerweekly.com/feature/CrowdStrike-update-chaos-explained-What-you-need-to-know"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 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Example</a:t>
            </a:r>
            <a:r>
              <a:rPr dirty="0"/>
              <a:t>: Zip Code Lookup</a:t>
            </a:r>
            <a:r>
              <a:rPr lang="en-US" dirty="0"/>
              <a:t> (1)</a:t>
            </a:r>
            <a:endParaRPr dirty="0"/>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extLst>
      <p:ext uri="{BB962C8B-B14F-4D97-AF65-F5344CB8AC3E}">
        <p14:creationId xmlns:p14="http://schemas.microsoft.com/office/powerpoint/2010/main" val="16698740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Zip Code Lookup (2): Need to test all feasible inputs</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extLst>
      <p:ext uri="{BB962C8B-B14F-4D97-AF65-F5344CB8AC3E}">
        <p14:creationId xmlns:p14="http://schemas.microsoft.com/office/powerpoint/2010/main" val="210900341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What does "all possible inputs" mean?</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r>
              <a:rPr lang="en-US" dirty="0"/>
              <a:t>Should we also test with non-numeric inputs?  With an empty input?  With an input that isn't even a string?  </a:t>
            </a:r>
          </a:p>
          <a:p>
            <a:r>
              <a:rPr lang="en-US" dirty="0"/>
              <a:t>Do we have to worry about the database going down?</a:t>
            </a:r>
          </a:p>
          <a:p>
            <a:r>
              <a:rPr lang="en-US" dirty="0"/>
              <a:t>All this depends on what we can assume about the system in which the lookup tool is embedded.</a:t>
            </a:r>
          </a:p>
          <a:p>
            <a:pPr marL="374904" indent="-374904" defTabSz="1499616">
              <a:spcBef>
                <a:spcPts val="1600"/>
              </a:spcBef>
              <a:defRPr sz="4592"/>
            </a:pPr>
            <a:endParaRPr dirty="0"/>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extLst>
      <p:ext uri="{BB962C8B-B14F-4D97-AF65-F5344CB8AC3E}">
        <p14:creationId xmlns:p14="http://schemas.microsoft.com/office/powerpoint/2010/main" val="1945460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49CD4-17FD-AC81-4E20-AB844C47DD91}"/>
              </a:ext>
            </a:extLst>
          </p:cNvPr>
          <p:cNvSpPr>
            <a:spLocks noGrp="1"/>
          </p:cNvSpPr>
          <p:nvPr>
            <p:ph type="title"/>
          </p:nvPr>
        </p:nvSpPr>
        <p:spPr/>
        <p:txBody>
          <a:bodyPr/>
          <a:lstStyle/>
          <a:p>
            <a:r>
              <a:rPr lang="en-US" dirty="0"/>
              <a:t>Cases for looking something up in a list</a:t>
            </a:r>
          </a:p>
        </p:txBody>
      </p:sp>
      <p:sp>
        <p:nvSpPr>
          <p:cNvPr id="3" name="Text Placeholder 2">
            <a:extLst>
              <a:ext uri="{FF2B5EF4-FFF2-40B4-BE49-F238E27FC236}">
                <a16:creationId xmlns:a16="http://schemas.microsoft.com/office/drawing/2014/main" id="{6E1C918F-1D91-1799-5B43-2E8698F72BE4}"/>
              </a:ext>
            </a:extLst>
          </p:cNvPr>
          <p:cNvSpPr>
            <a:spLocks noGrp="1"/>
          </p:cNvSpPr>
          <p:nvPr>
            <p:ph type="body" idx="1"/>
          </p:nvPr>
        </p:nvSpPr>
        <p:spPr/>
        <p:txBody>
          <a:bodyPr/>
          <a:lstStyle/>
          <a:p>
            <a:pPr marL="914400" indent="-914400">
              <a:buFont typeface="+mj-lt"/>
              <a:buAutoNum type="arabicPeriod"/>
            </a:pPr>
            <a:r>
              <a:rPr lang="en-US" dirty="0"/>
              <a:t>The list is empty</a:t>
            </a:r>
          </a:p>
          <a:p>
            <a:pPr marL="914400" indent="-914400">
              <a:buFont typeface="+mj-lt"/>
              <a:buAutoNum type="arabicPeriod"/>
            </a:pPr>
            <a:r>
              <a:rPr lang="en-US" dirty="0"/>
              <a:t>The thing you want is not in the list</a:t>
            </a:r>
          </a:p>
          <a:p>
            <a:pPr marL="914400" indent="-914400">
              <a:buFont typeface="+mj-lt"/>
              <a:buAutoNum type="arabicPeriod"/>
            </a:pPr>
            <a:r>
              <a:rPr lang="en-US" dirty="0"/>
              <a:t>The thing you want is the first thing in the list</a:t>
            </a:r>
          </a:p>
          <a:p>
            <a:pPr marL="914400" indent="-914400">
              <a:buFont typeface="+mj-lt"/>
              <a:buAutoNum type="arabicPeriod"/>
            </a:pPr>
            <a:r>
              <a:rPr lang="en-US" dirty="0"/>
              <a:t>The thing you want is the last thing in the list</a:t>
            </a:r>
          </a:p>
          <a:p>
            <a:pPr marL="914400" indent="-914400">
              <a:buFont typeface="+mj-lt"/>
              <a:buAutoNum type="arabicPeriod"/>
            </a:pPr>
            <a:r>
              <a:rPr lang="en-US" dirty="0"/>
              <a:t>The thing you want is in the middle of the list</a:t>
            </a:r>
          </a:p>
          <a:p>
            <a:endParaRPr lang="en-US" dirty="0"/>
          </a:p>
        </p:txBody>
      </p:sp>
    </p:spTree>
    <p:extLst>
      <p:ext uri="{BB962C8B-B14F-4D97-AF65-F5344CB8AC3E}">
        <p14:creationId xmlns:p14="http://schemas.microsoft.com/office/powerpoint/2010/main" val="32646744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4DAA-88EC-4637-9BEF-D3F5952A6CB3}"/>
              </a:ext>
            </a:extLst>
          </p:cNvPr>
          <p:cNvSpPr>
            <a:spLocks noGrp="1"/>
          </p:cNvSpPr>
          <p:nvPr>
            <p:ph type="title"/>
          </p:nvPr>
        </p:nvSpPr>
        <p:spPr/>
        <p:txBody>
          <a:bodyPr/>
          <a:lstStyle/>
          <a:p>
            <a:r>
              <a:rPr lang="en-US" dirty="0"/>
              <a:t>Example: </a:t>
            </a:r>
          </a:p>
        </p:txBody>
      </p:sp>
      <p:sp>
        <p:nvSpPr>
          <p:cNvPr id="5" name="TextBox 4">
            <a:extLst>
              <a:ext uri="{FF2B5EF4-FFF2-40B4-BE49-F238E27FC236}">
                <a16:creationId xmlns:a16="http://schemas.microsoft.com/office/drawing/2014/main" id="{55692B0E-890B-F87F-8E07-1B8298EB29BF}"/>
              </a:ext>
            </a:extLst>
          </p:cNvPr>
          <p:cNvSpPr txBox="1"/>
          <p:nvPr/>
        </p:nvSpPr>
        <p:spPr>
          <a:xfrm>
            <a:off x="1977081" y="3262184"/>
            <a:ext cx="18683415" cy="378565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b="0" dirty="0">
                <a:solidFill>
                  <a:srgbClr val="008000"/>
                </a:solidFill>
                <a:effectLst/>
                <a:latin typeface="Consolas" panose="020B0609020204030204" pitchFamily="49" charset="0"/>
              </a:rPr>
              <a:t>// find the first item in the list that is </a:t>
            </a:r>
            <a:endParaRPr lang="en-US" sz="4000" b="0" dirty="0">
              <a:solidFill>
                <a:srgbClr val="3B3B3B"/>
              </a:solidFill>
              <a:effectLst/>
              <a:latin typeface="Consolas" panose="020B0609020204030204" pitchFamily="49" charset="0"/>
            </a:endParaRPr>
          </a:p>
          <a:p>
            <a:r>
              <a:rPr lang="en-US" sz="4000" b="0" dirty="0">
                <a:solidFill>
                  <a:srgbClr val="008000"/>
                </a:solidFill>
                <a:effectLst/>
                <a:latin typeface="Consolas" panose="020B0609020204030204" pitchFamily="49" charset="0"/>
              </a:rPr>
              <a:t>// greater than or equal to the target.</a:t>
            </a:r>
          </a:p>
          <a:p>
            <a:r>
              <a:rPr lang="en-US" sz="4000" dirty="0">
                <a:solidFill>
                  <a:srgbClr val="008000"/>
                </a:solidFill>
                <a:latin typeface="Consolas" panose="020B0609020204030204" pitchFamily="49" charset="0"/>
              </a:rPr>
              <a:t>// throw an error if none.</a:t>
            </a:r>
            <a:endParaRPr lang="en-US" sz="4000" b="0" dirty="0">
              <a:solidFill>
                <a:srgbClr val="3B3B3B"/>
              </a:solidFill>
              <a:effectLst/>
              <a:latin typeface="Consolas" panose="020B0609020204030204" pitchFamily="49" charset="0"/>
            </a:endParaRPr>
          </a:p>
          <a:p>
            <a:r>
              <a:rPr lang="en-US" sz="4000" b="0" dirty="0">
                <a:solidFill>
                  <a:srgbClr val="AF00DB"/>
                </a:solidFill>
                <a:effectLst/>
                <a:latin typeface="Consolas" panose="020B0609020204030204" pitchFamily="49" charset="0"/>
              </a:rPr>
              <a:t>export</a:t>
            </a:r>
            <a:r>
              <a:rPr lang="en-US" sz="4000" b="0" dirty="0">
                <a:solidFill>
                  <a:srgbClr val="3B3B3B"/>
                </a:solidFill>
                <a:effectLst/>
                <a:latin typeface="Consolas" panose="020B0609020204030204" pitchFamily="49" charset="0"/>
              </a:rPr>
              <a:t> </a:t>
            </a:r>
            <a:r>
              <a:rPr lang="en-US" sz="4000" b="0" dirty="0">
                <a:solidFill>
                  <a:srgbClr val="AF00DB"/>
                </a:solidFill>
                <a:effectLst/>
                <a:latin typeface="Consolas" panose="020B0609020204030204" pitchFamily="49" charset="0"/>
              </a:rPr>
              <a:t>default</a:t>
            </a:r>
            <a:r>
              <a:rPr lang="en-US" sz="4000" b="0" dirty="0">
                <a:solidFill>
                  <a:srgbClr val="3B3B3B"/>
                </a:solidFill>
                <a:effectLst/>
                <a:latin typeface="Consolas" panose="020B0609020204030204" pitchFamily="49" charset="0"/>
              </a:rPr>
              <a:t> </a:t>
            </a:r>
            <a:r>
              <a:rPr lang="en-US" sz="4000" b="0" dirty="0">
                <a:solidFill>
                  <a:srgbClr val="0000FF"/>
                </a:solidFill>
                <a:effectLst/>
                <a:latin typeface="Consolas" panose="020B0609020204030204" pitchFamily="49" charset="0"/>
              </a:rPr>
              <a:t>function</a:t>
            </a:r>
            <a:r>
              <a:rPr lang="en-US" sz="4000" b="0" dirty="0">
                <a:solidFill>
                  <a:srgbClr val="3B3B3B"/>
                </a:solidFill>
                <a:effectLst/>
                <a:latin typeface="Consolas" panose="020B0609020204030204" pitchFamily="49" charset="0"/>
              </a:rPr>
              <a:t> </a:t>
            </a:r>
            <a:r>
              <a:rPr lang="en-US" sz="4000" b="0" dirty="0">
                <a:solidFill>
                  <a:srgbClr val="795E26"/>
                </a:solidFill>
                <a:effectLst/>
                <a:latin typeface="Consolas" panose="020B0609020204030204" pitchFamily="49" charset="0"/>
              </a:rPr>
              <a:t>search</a:t>
            </a:r>
            <a:r>
              <a:rPr lang="en-US" sz="4000" b="0" dirty="0">
                <a:solidFill>
                  <a:srgbClr val="3B3B3B"/>
                </a:solidFill>
                <a:effectLst/>
                <a:latin typeface="Consolas" panose="020B0609020204030204" pitchFamily="49" charset="0"/>
              </a:rPr>
              <a:t>(</a:t>
            </a:r>
            <a:r>
              <a:rPr lang="en-US" sz="4000" b="0" dirty="0" err="1">
                <a:solidFill>
                  <a:srgbClr val="001080"/>
                </a:solidFill>
                <a:effectLst/>
                <a:latin typeface="Consolas" panose="020B0609020204030204" pitchFamily="49" charset="0"/>
              </a:rPr>
              <a:t>list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r>
              <a:rPr lang="en-US" sz="4000" b="0" dirty="0" err="1">
                <a:solidFill>
                  <a:srgbClr val="001080"/>
                </a:solidFill>
                <a:effectLst/>
                <a:latin typeface="Consolas" panose="020B0609020204030204" pitchFamily="49" charset="0"/>
              </a:rPr>
              <a:t>target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p>
          <a:p>
            <a:r>
              <a:rPr lang="en-US" sz="4000" b="0" dirty="0">
                <a:solidFill>
                  <a:srgbClr val="3B3B3B"/>
                </a:solidFill>
                <a:effectLst/>
                <a:latin typeface="Consolas" panose="020B0609020204030204" pitchFamily="49" charset="0"/>
              </a:rPr>
              <a:t>   // NEED TO TEST WHAT GOES HERE</a:t>
            </a:r>
          </a:p>
          <a:p>
            <a:r>
              <a:rPr lang="en-US" sz="4000" b="0" dirty="0">
                <a:solidFill>
                  <a:srgbClr val="3B3B3B"/>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C22B157F-A681-7A27-4886-136412A0C61E}"/>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marL="914400" indent="-914400" hangingPunct="1">
              <a:buFont typeface="+mj-lt"/>
              <a:buAutoNum type="arabicPeriod"/>
            </a:pPr>
            <a:r>
              <a:rPr lang="en-US" dirty="0"/>
              <a:t>The list is empty</a:t>
            </a:r>
          </a:p>
          <a:p>
            <a:pPr marL="914400" indent="-914400" hangingPunct="1">
              <a:buFont typeface="+mj-lt"/>
              <a:buAutoNum type="arabicPeriod"/>
            </a:pPr>
            <a:r>
              <a:rPr lang="en-US" dirty="0"/>
              <a:t>The thing you want is not in the list</a:t>
            </a:r>
          </a:p>
          <a:p>
            <a:pPr marL="914400" indent="-914400" hangingPunct="1">
              <a:buFont typeface="+mj-lt"/>
              <a:buAutoNum type="arabicPeriod"/>
            </a:pPr>
            <a:r>
              <a:rPr lang="en-US" dirty="0"/>
              <a:t>The thing you want is the first thing in the list</a:t>
            </a:r>
          </a:p>
          <a:p>
            <a:pPr marL="914400" indent="-914400" hangingPunct="1">
              <a:buFont typeface="+mj-lt"/>
              <a:buAutoNum type="arabicPeriod"/>
            </a:pPr>
            <a:r>
              <a:rPr lang="en-US" dirty="0"/>
              <a:t>The thing you want is the last thing in the list</a:t>
            </a:r>
          </a:p>
          <a:p>
            <a:pPr marL="914400" indent="-914400" hangingPunct="1">
              <a:buFont typeface="+mj-lt"/>
              <a:buAutoNum type="arabicPeriod"/>
            </a:pPr>
            <a:r>
              <a:rPr lang="en-US" dirty="0"/>
              <a:t>The thing you want is in the middle of the list</a:t>
            </a:r>
          </a:p>
          <a:p>
            <a:pPr hangingPunct="1"/>
            <a:endParaRPr lang="en-US" dirty="0"/>
          </a:p>
        </p:txBody>
      </p:sp>
    </p:spTree>
    <p:extLst>
      <p:ext uri="{BB962C8B-B14F-4D97-AF65-F5344CB8AC3E}">
        <p14:creationId xmlns:p14="http://schemas.microsoft.com/office/powerpoint/2010/main" val="14102459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850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your turn</a:t>
            </a:r>
          </a:p>
          <a:p>
            <a:pPr lvl="2"/>
            <a:r>
              <a:rPr lang="en-US" dirty="0"/>
              <a:t>Board not full, the other person's turn</a:t>
            </a:r>
          </a:p>
          <a:p>
            <a:r>
              <a:rPr lang="en-US" dirty="0"/>
              <a:t>What are the possible inputs to the </a:t>
            </a:r>
            <a:r>
              <a:rPr lang="en-US" dirty="0" err="1"/>
              <a:t>tictactoe</a:t>
            </a:r>
            <a:r>
              <a:rPr lang="en-US" dirty="0"/>
              <a:t> game?</a:t>
            </a:r>
          </a:p>
          <a:p>
            <a:pPr lvl="1"/>
            <a:r>
              <a:rPr lang="en-US" dirty="0"/>
              <a:t>You move</a:t>
            </a:r>
          </a:p>
          <a:p>
            <a:pPr lvl="1"/>
            <a:r>
              <a:rPr lang="en-US" dirty="0"/>
              <a:t>The other player moves</a:t>
            </a:r>
          </a:p>
          <a:p>
            <a:pPr lvl="1"/>
            <a:r>
              <a:rPr lang="en-US" dirty="0"/>
              <a:t>Someone else tries to move</a:t>
            </a:r>
          </a:p>
          <a:p>
            <a:pPr lvl="1"/>
            <a:r>
              <a:rPr lang="en-US" dirty="0"/>
              <a:t>One of the players leaves the game</a:t>
            </a:r>
          </a:p>
        </p:txBody>
      </p:sp>
    </p:spTree>
    <p:extLst>
      <p:ext uri="{BB962C8B-B14F-4D97-AF65-F5344CB8AC3E}">
        <p14:creationId xmlns:p14="http://schemas.microsoft.com/office/powerpoint/2010/main" val="3070017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rPr dirty="0"/>
              <a:t>Make sure </a:t>
            </a:r>
            <a:r>
              <a:rPr lang="en-US" dirty="0"/>
              <a:t>you've covered the edge cases</a:t>
            </a:r>
            <a:endParaRPr dirty="0"/>
          </a:p>
        </p:txBody>
      </p:sp>
      <p:sp>
        <p:nvSpPr>
          <p:cNvPr id="384" name="Content Placeholder 2"/>
          <p:cNvSpPr txBox="1">
            <a:spLocks noGrp="1"/>
          </p:cNvSpPr>
          <p:nvPr>
            <p:ph type="body" idx="1"/>
          </p:nvPr>
        </p:nvSpPr>
        <p:spPr>
          <a:prstGeom prst="rect">
            <a:avLst/>
          </a:prstGeom>
        </p:spPr>
        <p:txBody>
          <a:bodyPr>
            <a:normAutofit/>
          </a:bodyPr>
          <a:lstStyle/>
          <a:p>
            <a:pPr>
              <a:lnSpc>
                <a:spcPct val="81000"/>
              </a:lnSpc>
              <a:defRPr sz="5200"/>
            </a:pPr>
            <a:r>
              <a:rPr lang="en-US" dirty="0"/>
              <a:t>Test at and near boundaries</a:t>
            </a:r>
            <a:endParaRPr sz="4800" dirty="0"/>
          </a:p>
          <a:p>
            <a:pPr marL="914400" lvl="1">
              <a:lnSpc>
                <a:spcPct val="81000"/>
              </a:lnSpc>
              <a:spcBef>
                <a:spcPts val="1000"/>
              </a:spcBef>
              <a:defRPr sz="5200"/>
            </a:pPr>
            <a:r>
              <a:rPr dirty="0"/>
              <a:t>Barely legal, barely illegal inputs</a:t>
            </a:r>
            <a:endParaRPr lang="en-US" dirty="0"/>
          </a:p>
          <a:p>
            <a:pPr marL="1478279" lvl="2">
              <a:lnSpc>
                <a:spcPct val="81000"/>
              </a:lnSpc>
              <a:spcBef>
                <a:spcPts val="1000"/>
              </a:spcBef>
              <a:defRPr sz="5200"/>
            </a:pPr>
            <a:r>
              <a:rPr lang="en-US" dirty="0"/>
              <a:t>Less-than or less-than-or-equal?</a:t>
            </a:r>
          </a:p>
          <a:p>
            <a:pPr marL="1478279" lvl="2">
              <a:lnSpc>
                <a:spcPct val="81000"/>
              </a:lnSpc>
              <a:spcBef>
                <a:spcPts val="1000"/>
              </a:spcBef>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a:lnSpc>
                <a:spcPct val="81000"/>
              </a:lnSpc>
              <a:defRPr sz="5200"/>
            </a:pPr>
            <a:r>
              <a:rPr lang="en-US" dirty="0"/>
              <a:t>Example: </a:t>
            </a:r>
            <a:r>
              <a:rPr dirty="0" err="1"/>
              <a:t>ComAir</a:t>
            </a:r>
            <a:r>
              <a:rPr dirty="0"/>
              <a:t> </a:t>
            </a:r>
            <a:r>
              <a:rPr lang="en-US" dirty="0"/>
              <a:t>crew scheduling</a:t>
            </a:r>
          </a:p>
          <a:p>
            <a:pPr lvl="1">
              <a:lnSpc>
                <a:spcPct val="81000"/>
              </a:lnSpc>
              <a:defRPr sz="5200"/>
            </a:pPr>
            <a:r>
              <a:rPr dirty="0"/>
              <a:t>problem due to a list getting more than 32767 elem</a:t>
            </a:r>
            <a:r>
              <a:rPr lang="en-US" dirty="0"/>
              <a:t>ents</a:t>
            </a:r>
            <a:endParaRPr dirty="0"/>
          </a:p>
          <a:p>
            <a:pPr lvl="1">
              <a:lnSpc>
                <a:spcPct val="81000"/>
              </a:lnSpc>
              <a:defRPr sz="5200"/>
            </a:pPr>
            <a:r>
              <a:rPr u="sng" dirty="0">
                <a:solidFill>
                  <a:srgbClr val="0563C1"/>
                </a:solidFill>
                <a:uFill>
                  <a:solidFill>
                    <a:srgbClr val="0563C1"/>
                  </a:solidFill>
                </a:uFill>
                <a:hlinkClick r:id="rId3"/>
              </a:rPr>
              <a:t>https://arstechnica.com/uncategorized/2004/12/4490-2/</a:t>
            </a:r>
          </a:p>
        </p:txBody>
      </p:sp>
      <p:sp>
        <p:nvSpPr>
          <p:cNvPr id="388" name="Slide Number Placeholder 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16</a:t>
            </a:fld>
            <a:endParaRP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Tree>
    <p:extLst>
      <p:ext uri="{BB962C8B-B14F-4D97-AF65-F5344CB8AC3E}">
        <p14:creationId xmlns:p14="http://schemas.microsoft.com/office/powerpoint/2010/main" val="284225686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normAutofit/>
          </a:bodyPr>
          <a:lstStyle/>
          <a:p>
            <a:r>
              <a:rPr lang="en-US" dirty="0"/>
              <a:t>But don't make unwarranted assumptions about the specification</a:t>
            </a:r>
            <a:endParaRPr lang="en-US" i="1" dirty="0"/>
          </a:p>
        </p:txBody>
      </p:sp>
      <p:sp>
        <p:nvSpPr>
          <p:cNvPr id="296" name="Content Placeholder 2"/>
          <p:cNvSpPr txBox="1">
            <a:spLocks noGrp="1"/>
          </p:cNvSpPr>
          <p:nvPr>
            <p:ph type="body" idx="1"/>
          </p:nvPr>
        </p:nvSpPr>
        <p:spPr>
          <a:xfrm>
            <a:off x="1676400" y="3000320"/>
            <a:ext cx="19354800" cy="8592966"/>
          </a:xfrm>
          <a:prstGeom prst="rect">
            <a:avLst/>
          </a:prstGeom>
        </p:spPr>
        <p:txBody>
          <a:bodyPr>
            <a:normAutofit/>
          </a:bodyPr>
          <a:lstStyle/>
          <a:p>
            <a:r>
              <a:rPr lang="en-US" dirty="0"/>
              <a:t>Specifications often leave room for undefined behaviors: details that are subject to change</a:t>
            </a:r>
          </a:p>
          <a:p>
            <a:r>
              <a:rPr lang="en-US" i="1" dirty="0">
                <a:solidFill>
                  <a:srgbClr val="FF0000"/>
                </a:solidFill>
              </a:rPr>
              <a:t>Brittle tests  </a:t>
            </a:r>
            <a:r>
              <a:rPr lang="en-US" dirty="0">
                <a:solidFill>
                  <a:schemeClr val="tx1"/>
                </a:solidFill>
              </a:rPr>
              <a:t>are tests that </a:t>
            </a:r>
            <a:r>
              <a:rPr lang="en-US" dirty="0"/>
              <a:t>will fail unexpectedly if that undefined behavior changes</a:t>
            </a:r>
          </a:p>
          <a:p>
            <a:endParaRPr lang="en-US" dirty="0"/>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79F9-DC8B-0E03-6721-B9E8A96EAB19}"/>
              </a:ext>
            </a:extLst>
          </p:cNvPr>
          <p:cNvSpPr>
            <a:spLocks noGrp="1"/>
          </p:cNvSpPr>
          <p:nvPr>
            <p:ph type="title"/>
          </p:nvPr>
        </p:nvSpPr>
        <p:spPr/>
        <p:txBody>
          <a:bodyPr/>
          <a:lstStyle/>
          <a:p>
            <a:r>
              <a:rPr lang="en-US" dirty="0"/>
              <a:t>Example: Is this particular error message required, or is it incidental?</a:t>
            </a:r>
          </a:p>
        </p:txBody>
      </p:sp>
      <p:sp>
        <p:nvSpPr>
          <p:cNvPr id="6" name="TextBox 5">
            <a:extLst>
              <a:ext uri="{FF2B5EF4-FFF2-40B4-BE49-F238E27FC236}">
                <a16:creationId xmlns:a16="http://schemas.microsoft.com/office/drawing/2014/main" id="{4AC6D4E1-9E23-E2E1-0200-E83E1557B5A1}"/>
              </a:ext>
            </a:extLst>
          </p:cNvPr>
          <p:cNvSpPr txBox="1"/>
          <p:nvPr/>
        </p:nvSpPr>
        <p:spPr>
          <a:xfrm>
            <a:off x="2193324" y="3736020"/>
            <a:ext cx="19949984" cy="34778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throw an error if no such item"</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1</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2</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3</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4</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"No such item"</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a:t>
            </a:r>
          </a:p>
        </p:txBody>
      </p:sp>
      <p:sp>
        <p:nvSpPr>
          <p:cNvPr id="7" name="Text Placeholder 2">
            <a:extLst>
              <a:ext uri="{FF2B5EF4-FFF2-40B4-BE49-F238E27FC236}">
                <a16:creationId xmlns:a16="http://schemas.microsoft.com/office/drawing/2014/main" id="{D7003827-9910-626D-5D87-DA1ED02F2A0F}"/>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sz="7200" dirty="0"/>
          </a:p>
        </p:txBody>
      </p:sp>
    </p:spTree>
    <p:extLst>
      <p:ext uri="{BB962C8B-B14F-4D97-AF65-F5344CB8AC3E}">
        <p14:creationId xmlns:p14="http://schemas.microsoft.com/office/powerpoint/2010/main" val="26488661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16283B-5D58-1CB7-234A-7FED19D9EC31}"/>
              </a:ext>
            </a:extLst>
          </p:cNvPr>
          <p:cNvSpPr txBox="1"/>
          <p:nvPr/>
        </p:nvSpPr>
        <p:spPr>
          <a:xfrm>
            <a:off x="3558210" y="3614637"/>
            <a:ext cx="17950070" cy="412420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12800" b="0" i="0" u="none" strike="noStrike" cap="none" spc="0" normalizeH="0" baseline="0" dirty="0">
                <a:ln>
                  <a:noFill/>
                </a:ln>
                <a:solidFill>
                  <a:schemeClr val="accent5">
                    <a:lumMod val="75000"/>
                  </a:schemeClr>
                </a:solidFill>
                <a:effectLst/>
                <a:uFillTx/>
                <a:latin typeface="Verdana" panose="020B0604030504040204" pitchFamily="34" charset="0"/>
                <a:ea typeface="Verdana" panose="020B0604030504040204" pitchFamily="34" charset="0"/>
                <a:sym typeface="Calibri"/>
              </a:rPr>
              <a:t>When have I written enough tests?</a:t>
            </a:r>
          </a:p>
        </p:txBody>
      </p:sp>
    </p:spTree>
    <p:extLst>
      <p:ext uri="{BB962C8B-B14F-4D97-AF65-F5344CB8AC3E}">
        <p14:creationId xmlns:p14="http://schemas.microsoft.com/office/powerpoint/2010/main" val="15333335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fontScale="90000"/>
          </a:bodyPr>
          <a:lstStyle>
            <a:lvl1pPr defTabSz="1737360">
              <a:defRPr sz="8360"/>
            </a:lvl1pPr>
          </a:lstStyle>
          <a:p>
            <a:r>
              <a:rPr lang="en-US" dirty="0"/>
              <a:t>Your module may interact with uncontrollable things in the environment</a:t>
            </a:r>
            <a:endParaRPr dirty="0"/>
          </a:p>
        </p:txBody>
      </p:sp>
      <p:sp>
        <p:nvSpPr>
          <p:cNvPr id="3" name="Text Placeholder 2">
            <a:extLst>
              <a:ext uri="{FF2B5EF4-FFF2-40B4-BE49-F238E27FC236}">
                <a16:creationId xmlns:a16="http://schemas.microsoft.com/office/drawing/2014/main" id="{176CD42D-68BE-374B-5B4F-5F103BEFD0DC}"/>
              </a:ext>
            </a:extLst>
          </p:cNvPr>
          <p:cNvSpPr>
            <a:spLocks noGrp="1"/>
          </p:cNvSpPr>
          <p:nvPr>
            <p:ph type="body" idx="1"/>
          </p:nvPr>
        </p:nvSpPr>
        <p:spPr/>
        <p:txBody>
          <a:bodyPr/>
          <a:lstStyle/>
          <a:p>
            <a:endParaRPr lang="en-US"/>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51664" y="8526928"/>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44650" y="7297271"/>
            <a:ext cx="23116" cy="1830344"/>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2501391" y="6892327"/>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Tree>
    <p:extLst>
      <p:ext uri="{BB962C8B-B14F-4D97-AF65-F5344CB8AC3E}">
        <p14:creationId xmlns:p14="http://schemas.microsoft.com/office/powerpoint/2010/main" val="309545965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prstGeom prst="rect">
            <a:avLst/>
          </a:prstGeom>
        </p:spPr>
        <p:txBody>
          <a:bodyPr/>
          <a:lstStyle/>
          <a:p>
            <a:r>
              <a:t>Test Doubles Intercept Calls to Methods</a:t>
            </a:r>
          </a:p>
        </p:txBody>
      </p:sp>
      <p:sp>
        <p:nvSpPr>
          <p:cNvPr id="332" name="Content Placeholder 3"/>
          <p:cNvSpPr txBox="1">
            <a:spLocks noGrp="1"/>
          </p:cNvSpPr>
          <p:nvPr>
            <p:ph type="body" idx="1"/>
          </p:nvPr>
        </p:nvSpPr>
        <p:spPr>
          <a:prstGeom prst="rect">
            <a:avLst/>
          </a:prstGeom>
        </p:spPr>
        <p:txBody>
          <a:bodyPr>
            <a:normAutofit/>
          </a:bodyPr>
          <a:lstStyle/>
          <a:p>
            <a:pPr marL="406908" indent="-406908" defTabSz="1627632">
              <a:spcBef>
                <a:spcPts val="1700"/>
              </a:spcBef>
              <a:defRPr sz="4984"/>
            </a:pPr>
            <a:r>
              <a:rPr dirty="0"/>
              <a:t>Testing frameworks provide two common abstractions for doubles</a:t>
            </a:r>
            <a:r>
              <a:rPr lang="en-US" dirty="0"/>
              <a:t>.</a:t>
            </a:r>
          </a:p>
          <a:p>
            <a:pPr marL="406908" indent="-406908" defTabSz="1627632">
              <a:spcBef>
                <a:spcPts val="1700"/>
              </a:spcBef>
              <a:defRPr sz="4984"/>
            </a:pPr>
            <a:r>
              <a:rPr lang="en-US" dirty="0"/>
              <a:t>In Jest, these are called </a:t>
            </a:r>
            <a:r>
              <a:rPr lang="en-US" b="1" dirty="0"/>
              <a:t>mocks</a:t>
            </a:r>
            <a:r>
              <a:rPr lang="en-US" dirty="0"/>
              <a:t> and </a:t>
            </a:r>
            <a:r>
              <a:rPr lang="en-US" b="1" dirty="0"/>
              <a:t>spies</a:t>
            </a:r>
            <a:r>
              <a:rPr lang="en-US" dirty="0"/>
              <a:t>.</a:t>
            </a:r>
          </a:p>
          <a:p>
            <a:pPr marL="406908" indent="-406908" defTabSz="1627632">
              <a:spcBef>
                <a:spcPts val="1700"/>
              </a:spcBef>
              <a:defRPr sz="4984"/>
            </a:pPr>
            <a:r>
              <a:rPr dirty="0"/>
              <a:t>Other frameworks use terms like </a:t>
            </a:r>
            <a:r>
              <a:rPr lang="en-US" dirty="0"/>
              <a:t>"</a:t>
            </a:r>
            <a:r>
              <a:rPr dirty="0"/>
              <a:t>fake</a:t>
            </a:r>
            <a:r>
              <a:rPr lang="en-US" dirty="0"/>
              <a:t>"</a:t>
            </a:r>
            <a:r>
              <a:rPr dirty="0"/>
              <a:t> and </a:t>
            </a:r>
            <a:r>
              <a:rPr lang="en-US" dirty="0"/>
              <a:t>"</a:t>
            </a:r>
            <a:r>
              <a:rPr dirty="0"/>
              <a:t>stub</a:t>
            </a:r>
            <a:r>
              <a:rPr lang="en-US" dirty="0"/>
              <a:t>"</a:t>
            </a:r>
            <a:r>
              <a:rPr dirty="0"/>
              <a:t> for variants of these</a:t>
            </a:r>
            <a:r>
              <a:rPr lang="en-US" dirty="0"/>
              <a:t>. </a:t>
            </a:r>
          </a:p>
          <a:p>
            <a:pPr marL="406908" indent="-406908" defTabSz="1627632">
              <a:spcBef>
                <a:spcPts val="1700"/>
              </a:spcBef>
              <a:defRPr sz="4984"/>
            </a:pPr>
            <a:r>
              <a:rPr lang="en-US" dirty="0"/>
              <a:t>You'll find more detail in the tutorial on Unit Testing.</a:t>
            </a:r>
          </a:p>
          <a:p>
            <a:pPr marL="406908" indent="-406908" defTabSz="1627632">
              <a:spcBef>
                <a:spcPts val="1700"/>
              </a:spcBef>
              <a:defRPr sz="4984"/>
            </a:pPr>
            <a:r>
              <a:rPr lang="en-US" dirty="0"/>
              <a:t>We'll discuss these in more detail in a later module.</a:t>
            </a:r>
          </a:p>
          <a:p>
            <a:pPr marL="406908" indent="-406908" defTabSz="1627632">
              <a:spcBef>
                <a:spcPts val="1700"/>
              </a:spcBef>
              <a:defRPr sz="4984"/>
            </a:pPr>
            <a:endParaRPr b="1" dirty="0"/>
          </a:p>
        </p:txBody>
      </p:sp>
      <p:sp>
        <p:nvSpPr>
          <p:cNvPr id="333"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Tree>
    <p:extLst>
      <p:ext uri="{BB962C8B-B14F-4D97-AF65-F5344CB8AC3E}">
        <p14:creationId xmlns:p14="http://schemas.microsoft.com/office/powerpoint/2010/main" val="192050149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03.2 Measures of Test Coverage</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a:t>
            </a:r>
            <a:r>
              <a:t>20</a:t>
            </a:r>
            <a:r>
              <a:rPr lang="en-US"/>
              <a:t>25</a:t>
            </a:r>
            <a:r>
              <a:t> </a:t>
            </a:r>
            <a:r>
              <a:rPr dirty="0"/>
              <a:t>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28793481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easier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3" name="TextBox 2">
            <a:extLst>
              <a:ext uri="{FF2B5EF4-FFF2-40B4-BE49-F238E27FC236}">
                <a16:creationId xmlns:a16="http://schemas.microsoft.com/office/drawing/2014/main" id="{DE2CB4F0-C9DE-5D28-BCB6-240CD0D2D263}"/>
              </a:ext>
            </a:extLst>
          </p:cNvPr>
          <p:cNvSpPr txBox="1"/>
          <p:nvPr/>
        </p:nvSpPr>
        <p:spPr>
          <a:xfrm>
            <a:off x="11664778" y="7147523"/>
            <a:ext cx="8007178" cy="193899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u="sng" dirty="0"/>
              <a:t># executed statements</a:t>
            </a:r>
          </a:p>
          <a:p>
            <a:pPr marL="0" indent="0" algn="ctr">
              <a:buSzTx/>
              <a:buNone/>
              <a:defRPr i="1"/>
            </a:pPr>
            <a:r>
              <a:rPr lang="en-US" sz="6000" dirty="0"/>
              <a:t># statements</a:t>
            </a:r>
          </a:p>
        </p:txBody>
      </p:sp>
      <p:sp>
        <p:nvSpPr>
          <p:cNvPr id="2" name="TextBox 1">
            <a:extLst>
              <a:ext uri="{FF2B5EF4-FFF2-40B4-BE49-F238E27FC236}">
                <a16:creationId xmlns:a16="http://schemas.microsoft.com/office/drawing/2014/main" id="{A7B1DB2F-E623-3D34-D6B0-194865D7F14C}"/>
              </a:ext>
            </a:extLst>
          </p:cNvPr>
          <p:cNvSpPr txBox="1"/>
          <p:nvPr/>
        </p:nvSpPr>
        <p:spPr>
          <a:xfrm>
            <a:off x="4184822" y="7609188"/>
            <a:ext cx="8007178" cy="101566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dirty="0"/>
              <a:t>Statement Coverage =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lang="en-US" dirty="0"/>
              <a:t>Branch C</a:t>
            </a:r>
            <a:r>
              <a:rPr dirty="0"/>
              <a:t>overage:   </a:t>
            </a:r>
            <a:r>
              <a:rPr i="1" u="sng" dirty="0"/>
              <a:t># executed branches</a:t>
            </a:r>
            <a:br>
              <a:rPr i="1" u="sng" dirty="0"/>
            </a:br>
            <a:r>
              <a:rPr i="1" dirty="0"/>
              <a:t>	  </a:t>
            </a:r>
            <a:r>
              <a:rPr lang="en-US" i="1" dirty="0"/>
              <a:t>    </a:t>
            </a:r>
            <a:r>
              <a:rPr i="1" dirty="0"/>
              <a:t>#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a:t>
            </a:r>
            <a:r>
              <a:rPr lang="en-US" dirty="0"/>
              <a:t>can be</a:t>
            </a:r>
            <a:r>
              <a:rPr dirty="0"/>
              <a:t> computed automatically while the tests execute</a:t>
            </a:r>
          </a:p>
          <a:p>
            <a:r>
              <a:rPr sz="4800" dirty="0">
                <a:latin typeface="Consolas" panose="020B0609020204030204" pitchFamily="49" charset="0"/>
              </a:rPr>
              <a:t>jest --coverage </a:t>
            </a: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785" name="Image"/>
          <p:cNvGrpSpPr/>
          <p:nvPr/>
        </p:nvGrpSpPr>
        <p:grpSpPr>
          <a:xfrm>
            <a:off x="7235253" y="6156688"/>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rPr lang="en-US" dirty="0"/>
              <a:t>Executing every branch doesn't mean that you've executed every behavior</a:t>
            </a:r>
            <a:endParaRPr dirty="0"/>
          </a:p>
        </p:txBody>
      </p:sp>
      <p:sp>
        <p:nvSpPr>
          <p:cNvPr id="791" name="In this example, all branches are covered by the test…"/>
          <p:cNvSpPr txBox="1">
            <a:spLocks noGrp="1"/>
          </p:cNvSpPr>
          <p:nvPr>
            <p:ph type="body" sz="half" idx="1"/>
          </p:nvPr>
        </p:nvSpPr>
        <p:spPr>
          <a:xfrm>
            <a:off x="1676401" y="3000319"/>
            <a:ext cx="5638800" cy="8702677"/>
          </a:xfrm>
          <a:prstGeom prst="rect">
            <a:avLst/>
          </a:prstGeom>
        </p:spPr>
        <p:txBody>
          <a:bodyPr>
            <a:normAutofit fontScale="92500" lnSpcReduction="10000"/>
          </a:bodyPr>
          <a:lstStyle/>
          <a:p>
            <a:r>
              <a:rPr dirty="0"/>
              <a:t>In this example, all branches are covered by the test</a:t>
            </a:r>
            <a:endParaRPr lang="en-US" dirty="0"/>
          </a:p>
          <a:p>
            <a:pPr lvl="1"/>
            <a:r>
              <a:rPr lang="en-US" dirty="0"/>
              <a:t>(1,22) covers the true branches</a:t>
            </a:r>
          </a:p>
          <a:p>
            <a:pPr lvl="1"/>
            <a:r>
              <a:rPr lang="en-US" dirty="0"/>
              <a:t>(0,-10) covers the false branches</a:t>
            </a:r>
            <a:endParaRPr dirty="0"/>
          </a:p>
          <a:p>
            <a:r>
              <a:rPr lang="en-US" dirty="0"/>
              <a:t>BUT</a:t>
            </a:r>
            <a:r>
              <a:rPr dirty="0"/>
              <a:t>: </a:t>
            </a:r>
            <a:r>
              <a:rPr lang="en-US" dirty="0"/>
              <a:t>(0,1) makes this function crash</a:t>
            </a:r>
            <a:endParaRPr dirty="0"/>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6" name="function magic(x: number, y: number) {…">
            <a:extLst>
              <a:ext uri="{FF2B5EF4-FFF2-40B4-BE49-F238E27FC236}">
                <a16:creationId xmlns:a16="http://schemas.microsoft.com/office/drawing/2014/main" id="{F6508D91-C579-84B0-9431-0B9B487CE1D3}"/>
              </a:ext>
            </a:extLst>
          </p:cNvPr>
          <p:cNvSpPr txBox="1"/>
          <p:nvPr/>
        </p:nvSpPr>
        <p:spPr>
          <a:xfrm>
            <a:off x="8443054" y="4303455"/>
            <a:ext cx="14635834" cy="510908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91439" bIns="91439">
            <a:spAutoFit/>
          </a:bodyPr>
          <a:lstStyle/>
          <a:p>
            <a:pPr defTabSz="914400">
              <a:defRPr sz="3200">
                <a:solidFill>
                  <a:srgbClr val="011480"/>
                </a:solidFill>
                <a:latin typeface="Courier"/>
                <a:ea typeface="Courier"/>
                <a:cs typeface="Courier"/>
                <a:sym typeface="Courier"/>
              </a:defRPr>
            </a:pPr>
            <a:r>
              <a:rPr dirty="0"/>
              <a:t>function </a:t>
            </a:r>
            <a:r>
              <a:rPr dirty="0">
                <a:solidFill>
                  <a:srgbClr val="000000"/>
                </a:solidFill>
              </a:rPr>
              <a:t>magic</a:t>
            </a:r>
            <a:r>
              <a:rPr dirty="0">
                <a:solidFill>
                  <a:srgbClr val="272727"/>
                </a:solidFill>
              </a:rPr>
              <a:t>(x: </a:t>
            </a:r>
            <a:r>
              <a:rPr dirty="0"/>
              <a:t>number</a:t>
            </a:r>
            <a:r>
              <a:rPr dirty="0">
                <a:solidFill>
                  <a:srgbClr val="272727"/>
                </a:solidFill>
              </a:rPr>
              <a:t>, y: </a:t>
            </a:r>
            <a:r>
              <a:rPr dirty="0"/>
              <a:t>number</a:t>
            </a:r>
            <a:r>
              <a:rPr dirty="0">
                <a:solidFill>
                  <a:srgbClr val="272727"/>
                </a:solidFill>
              </a:rPr>
              <a:t>) {</a:t>
            </a:r>
          </a:p>
          <a:p>
            <a:pPr defTabSz="914400">
              <a:defRPr sz="3200">
                <a:solidFill>
                  <a:srgbClr val="011480"/>
                </a:solidFill>
                <a:latin typeface="Courier"/>
                <a:ea typeface="Courier"/>
                <a:cs typeface="Courier"/>
                <a:sym typeface="Courier"/>
              </a:defRPr>
            </a:pPr>
            <a:r>
              <a:rPr dirty="0">
                <a:solidFill>
                  <a:srgbClr val="272727"/>
                </a:solidFill>
              </a:rPr>
              <a:t>  </a:t>
            </a:r>
            <a:r>
              <a:rPr dirty="0"/>
              <a:t>let </a:t>
            </a:r>
            <a:r>
              <a:rPr dirty="0">
                <a:solidFill>
                  <a:srgbClr val="458383"/>
                </a:solidFill>
              </a:rPr>
              <a:t>z </a:t>
            </a:r>
            <a:r>
              <a:rPr dirty="0">
                <a:solidFill>
                  <a:srgbClr val="272727"/>
                </a:solidFill>
              </a:rPr>
              <a:t>= </a:t>
            </a:r>
            <a:r>
              <a:rPr dirty="0">
                <a:solidFill>
                  <a:srgbClr val="0073E6"/>
                </a:solidFill>
              </a:rPr>
              <a:t>0</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(x !== </a:t>
            </a:r>
            <a:r>
              <a:rPr dirty="0">
                <a:solidFill>
                  <a:srgbClr val="0073E6"/>
                </a:solidFill>
              </a:rPr>
              <a:t>0</a:t>
            </a:r>
            <a:r>
              <a:rPr dirty="0"/>
              <a:t>) {</a:t>
            </a:r>
            <a:r>
              <a:rPr dirty="0">
                <a:solidFill>
                  <a:srgbClr val="458383"/>
                </a:solidFill>
              </a:rPr>
              <a:t>z </a:t>
            </a:r>
            <a:r>
              <a:rPr dirty="0"/>
              <a:t>= x + </a:t>
            </a:r>
            <a:r>
              <a:rPr dirty="0">
                <a:solidFill>
                  <a:srgbClr val="0073E6"/>
                </a:solidFill>
              </a:rPr>
              <a:t>10</a:t>
            </a:r>
            <a:r>
              <a:rPr dirty="0"/>
              <a:t>;</a:t>
            </a:r>
            <a:r>
              <a:rPr dirty="0">
                <a:solidFill>
                  <a:srgbClr val="272727"/>
                </a:solidFill>
              </a:rPr>
              <a:t>} </a:t>
            </a:r>
            <a:r>
              <a:rPr dirty="0"/>
              <a:t>else </a:t>
            </a:r>
            <a:r>
              <a:rPr dirty="0">
                <a:solidFill>
                  <a:srgbClr val="272727"/>
                </a:solidFill>
              </a:rPr>
              <a:t>{</a:t>
            </a:r>
            <a:r>
              <a:rPr dirty="0">
                <a:solidFill>
                  <a:srgbClr val="458383"/>
                </a:solidFill>
              </a:rPr>
              <a:t>z </a:t>
            </a:r>
            <a:r>
              <a:rPr dirty="0"/>
              <a:t>= </a:t>
            </a:r>
            <a:r>
              <a:rPr dirty="0">
                <a:solidFill>
                  <a:srgbClr val="0073E6"/>
                </a:solidFill>
              </a:rPr>
              <a:t>0</a:t>
            </a:r>
            <a:r>
              <a:rPr dirty="0"/>
              <a:t>;}</a:t>
            </a:r>
            <a:endParaRPr lang="en-US" dirty="0"/>
          </a:p>
          <a:p>
            <a:pPr defTabSz="914400">
              <a:defRPr sz="3200">
                <a:solidFill>
                  <a:srgbClr val="272727"/>
                </a:solidFill>
                <a:latin typeface="Courier"/>
                <a:ea typeface="Courier"/>
                <a:cs typeface="Courier"/>
                <a:sym typeface="Courier"/>
              </a:defRPr>
            </a:pPr>
            <a:endParaRPr lang="en-US" dirty="0"/>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(y &gt; </a:t>
            </a:r>
            <a:r>
              <a:rPr dirty="0">
                <a:solidFill>
                  <a:srgbClr val="0073E6"/>
                </a:solidFill>
              </a:rPr>
              <a:t>0</a:t>
            </a:r>
            <a:r>
              <a:rPr dirty="0"/>
              <a:t>) {return </a:t>
            </a:r>
            <a:r>
              <a:rPr dirty="0">
                <a:solidFill>
                  <a:srgbClr val="272727"/>
                </a:solidFill>
              </a:rPr>
              <a:t>y / </a:t>
            </a:r>
            <a:r>
              <a:rPr dirty="0">
                <a:solidFill>
                  <a:srgbClr val="458383"/>
                </a:solidFill>
              </a:rPr>
              <a:t>z</a:t>
            </a:r>
            <a:r>
              <a:rPr dirty="0">
                <a:solidFill>
                  <a:srgbClr val="272727"/>
                </a:solidFill>
              </a:rPr>
              <a:t>;} </a:t>
            </a:r>
            <a:r>
              <a:rPr dirty="0"/>
              <a:t>else </a:t>
            </a:r>
            <a:r>
              <a:rPr dirty="0">
                <a:solidFill>
                  <a:srgbClr val="272727"/>
                </a:solidFill>
              </a:rPr>
              <a:t>{</a:t>
            </a:r>
            <a:r>
              <a:rPr dirty="0"/>
              <a:t>return </a:t>
            </a:r>
            <a:r>
              <a:rPr dirty="0">
                <a:solidFill>
                  <a:srgbClr val="272727"/>
                </a:solidFill>
              </a:rPr>
              <a:t>x;</a:t>
            </a:r>
            <a:r>
              <a:rPr dirty="0"/>
              <a:t>}</a:t>
            </a:r>
          </a:p>
          <a:p>
            <a:pPr defTabSz="914400">
              <a:defRPr sz="3200">
                <a:solidFill>
                  <a:srgbClr val="272727"/>
                </a:solidFill>
                <a:latin typeface="Courier"/>
                <a:ea typeface="Courier"/>
                <a:cs typeface="Courier"/>
                <a:sym typeface="Courier"/>
              </a:defRPr>
            </a:pPr>
            <a:r>
              <a:rPr dirty="0"/>
              <a:t>}</a:t>
            </a:r>
          </a:p>
          <a:p>
            <a:pPr defTabSz="914400">
              <a:defRPr sz="3200">
                <a:solidFill>
                  <a:srgbClr val="00733B"/>
                </a:solidFill>
                <a:latin typeface="Courier"/>
                <a:ea typeface="Courier"/>
                <a:cs typeface="Courier"/>
                <a:sym typeface="Courier"/>
              </a:defRPr>
            </a:pPr>
            <a:r>
              <a:rPr i="1" dirty="0">
                <a:solidFill>
                  <a:srgbClr val="272727"/>
                </a:solidFill>
              </a:rPr>
              <a:t>test</a:t>
            </a:r>
            <a:r>
              <a:rPr dirty="0">
                <a:solidFill>
                  <a:srgbClr val="272727"/>
                </a:solidFill>
              </a:rPr>
              <a:t>(</a:t>
            </a:r>
            <a:r>
              <a:rPr dirty="0"/>
              <a:t>“100% branch coverage"</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i="1" dirty="0"/>
              <a:t>expect</a:t>
            </a:r>
            <a:r>
              <a:rPr dirty="0"/>
              <a:t>(</a:t>
            </a:r>
            <a:r>
              <a:rPr dirty="0">
                <a:solidFill>
                  <a:srgbClr val="000000"/>
                </a:solidFill>
              </a:rPr>
              <a:t>magic</a:t>
            </a:r>
            <a:r>
              <a:rPr dirty="0"/>
              <a:t>(</a:t>
            </a:r>
            <a:r>
              <a:rPr dirty="0">
                <a:solidFill>
                  <a:srgbClr val="0073E6"/>
                </a:solidFill>
              </a:rPr>
              <a:t>1</a:t>
            </a:r>
            <a:r>
              <a:rPr dirty="0"/>
              <a:t>, </a:t>
            </a:r>
            <a:r>
              <a:rPr dirty="0">
                <a:solidFill>
                  <a:srgbClr val="0073E6"/>
                </a:solidFill>
              </a:rPr>
              <a:t>22</a:t>
            </a:r>
            <a:r>
              <a:rPr dirty="0"/>
              <a:t>)).</a:t>
            </a:r>
            <a:r>
              <a:rPr dirty="0" err="1">
                <a:solidFill>
                  <a:srgbClr val="7A7A43"/>
                </a:solidFill>
              </a:rPr>
              <a:t>toBe</a:t>
            </a:r>
            <a:r>
              <a:rPr dirty="0"/>
              <a:t>(</a:t>
            </a:r>
            <a:r>
              <a:rPr dirty="0">
                <a:solidFill>
                  <a:srgbClr val="0073E6"/>
                </a:solidFill>
              </a:rPr>
              <a:t>2</a:t>
            </a:r>
            <a:r>
              <a:rPr dirty="0"/>
              <a:t>); </a:t>
            </a:r>
            <a:r>
              <a:rPr dirty="0">
                <a:solidFill>
                  <a:srgbClr val="808080"/>
                </a:solidFill>
              </a:rPr>
              <a:t>//T1</a:t>
            </a:r>
          </a:p>
          <a:p>
            <a:pPr defTabSz="914400">
              <a:defRPr sz="3200">
                <a:solidFill>
                  <a:srgbClr val="272727"/>
                </a:solidFill>
                <a:latin typeface="Courier"/>
                <a:ea typeface="Courier"/>
                <a:cs typeface="Courier"/>
                <a:sym typeface="Courier"/>
              </a:defRPr>
            </a:pPr>
            <a:r>
              <a:rPr dirty="0">
                <a:solidFill>
                  <a:srgbClr val="808080"/>
                </a:solidFill>
              </a:rPr>
              <a:t>  </a:t>
            </a:r>
            <a:r>
              <a:rPr i="1" dirty="0"/>
              <a:t>expect</a:t>
            </a:r>
            <a:r>
              <a:rPr dirty="0"/>
              <a:t>(</a:t>
            </a:r>
            <a:r>
              <a:rPr dirty="0">
                <a:solidFill>
                  <a:srgbClr val="000000"/>
                </a:solidFill>
              </a:rPr>
              <a:t>magic</a:t>
            </a:r>
            <a:r>
              <a:rPr dirty="0"/>
              <a:t>(</a:t>
            </a:r>
            <a:r>
              <a:rPr dirty="0">
                <a:solidFill>
                  <a:srgbClr val="0073E6"/>
                </a:solidFill>
              </a:rPr>
              <a:t>0</a:t>
            </a:r>
            <a:r>
              <a:rPr dirty="0"/>
              <a:t>, -</a:t>
            </a:r>
            <a:r>
              <a:rPr dirty="0">
                <a:solidFill>
                  <a:srgbClr val="0073E6"/>
                </a:solidFill>
              </a:rPr>
              <a:t>10</a:t>
            </a:r>
            <a:r>
              <a:rPr dirty="0"/>
              <a:t>)).</a:t>
            </a:r>
            <a:r>
              <a:rPr dirty="0" err="1">
                <a:solidFill>
                  <a:srgbClr val="7A7A43"/>
                </a:solidFill>
              </a:rPr>
              <a:t>toBe</a:t>
            </a:r>
            <a:r>
              <a:rPr dirty="0"/>
              <a:t>(</a:t>
            </a:r>
            <a:r>
              <a:rPr dirty="0">
                <a:solidFill>
                  <a:srgbClr val="0073E6"/>
                </a:solidFill>
              </a:rPr>
              <a:t>0</a:t>
            </a:r>
            <a:r>
              <a:rPr dirty="0"/>
              <a:t>); </a:t>
            </a:r>
            <a:r>
              <a:rPr dirty="0">
                <a:solidFill>
                  <a:srgbClr val="808080"/>
                </a:solidFill>
              </a:rPr>
              <a:t>//T2</a:t>
            </a:r>
          </a:p>
          <a:p>
            <a:pPr defTabSz="914400">
              <a:defRPr sz="3200">
                <a:solidFill>
                  <a:srgbClr val="272727"/>
                </a:solidFill>
                <a:latin typeface="Courier"/>
                <a:ea typeface="Courier"/>
                <a:cs typeface="Courier"/>
                <a:sym typeface="Courier"/>
              </a:defRPr>
            </a:pPr>
            <a:r>
              <a:rPr dirty="0"/>
              <a:t>});</a:t>
            </a:r>
          </a:p>
        </p:txBody>
      </p:sp>
      <p:grpSp>
        <p:nvGrpSpPr>
          <p:cNvPr id="33" name="Group 32">
            <a:extLst>
              <a:ext uri="{FF2B5EF4-FFF2-40B4-BE49-F238E27FC236}">
                <a16:creationId xmlns:a16="http://schemas.microsoft.com/office/drawing/2014/main" id="{27A35737-C436-1602-7789-4A9A83A85FC2}"/>
              </a:ext>
            </a:extLst>
          </p:cNvPr>
          <p:cNvGrpSpPr/>
          <p:nvPr/>
        </p:nvGrpSpPr>
        <p:grpSpPr>
          <a:xfrm>
            <a:off x="11926636" y="3227362"/>
            <a:ext cx="2486527" cy="3922738"/>
            <a:chOff x="11926636" y="3227362"/>
            <a:chExt cx="2486527" cy="3922738"/>
          </a:xfrm>
        </p:grpSpPr>
        <p:cxnSp>
          <p:nvCxnSpPr>
            <p:cNvPr id="21" name="Straight Arrow Connector 20">
              <a:extLst>
                <a:ext uri="{FF2B5EF4-FFF2-40B4-BE49-F238E27FC236}">
                  <a16:creationId xmlns:a16="http://schemas.microsoft.com/office/drawing/2014/main" id="{854D6C59-0862-7BB0-35BD-4AD1BDAAB97F}"/>
                </a:ext>
              </a:extLst>
            </p:cNvPr>
            <p:cNvCxnSpPr/>
            <p:nvPr/>
          </p:nvCxnSpPr>
          <p:spPr>
            <a:xfrm>
              <a:off x="13169900" y="4064000"/>
              <a:ext cx="0" cy="3086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5" name="TextBox 24">
              <a:extLst>
                <a:ext uri="{FF2B5EF4-FFF2-40B4-BE49-F238E27FC236}">
                  <a16:creationId xmlns:a16="http://schemas.microsoft.com/office/drawing/2014/main" id="{0D469130-177D-5B4C-FD59-39D2CD05045F}"/>
                </a:ext>
              </a:extLst>
            </p:cNvPr>
            <p:cNvSpPr txBox="1"/>
            <p:nvPr/>
          </p:nvSpPr>
          <p:spPr>
            <a:xfrm>
              <a:off x="11926636" y="3227362"/>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(1,22)</a:t>
              </a:r>
            </a:p>
          </p:txBody>
        </p:sp>
      </p:grpSp>
      <p:grpSp>
        <p:nvGrpSpPr>
          <p:cNvPr id="35" name="Group 34">
            <a:extLst>
              <a:ext uri="{FF2B5EF4-FFF2-40B4-BE49-F238E27FC236}">
                <a16:creationId xmlns:a16="http://schemas.microsoft.com/office/drawing/2014/main" id="{656D970A-2C82-13EF-4924-6844300BAEC5}"/>
              </a:ext>
            </a:extLst>
          </p:cNvPr>
          <p:cNvGrpSpPr/>
          <p:nvPr/>
        </p:nvGrpSpPr>
        <p:grpSpPr>
          <a:xfrm>
            <a:off x="16994156" y="3131924"/>
            <a:ext cx="2486527" cy="3896886"/>
            <a:chOff x="16994156" y="3131924"/>
            <a:chExt cx="2486527" cy="3896886"/>
          </a:xfrm>
        </p:grpSpPr>
        <p:cxnSp>
          <p:nvCxnSpPr>
            <p:cNvPr id="24" name="Straight Arrow Connector 23">
              <a:extLst>
                <a:ext uri="{FF2B5EF4-FFF2-40B4-BE49-F238E27FC236}">
                  <a16:creationId xmlns:a16="http://schemas.microsoft.com/office/drawing/2014/main" id="{3D985231-CADE-D4AF-C8F6-0A740A397E8E}"/>
                </a:ext>
              </a:extLst>
            </p:cNvPr>
            <p:cNvCxnSpPr>
              <a:cxnSpLocks/>
            </p:cNvCxnSpPr>
            <p:nvPr/>
          </p:nvCxnSpPr>
          <p:spPr>
            <a:xfrm>
              <a:off x="18122862" y="4069710"/>
              <a:ext cx="0" cy="2959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7" name="TextBox 26">
              <a:extLst>
                <a:ext uri="{FF2B5EF4-FFF2-40B4-BE49-F238E27FC236}">
                  <a16:creationId xmlns:a16="http://schemas.microsoft.com/office/drawing/2014/main" id="{7DC499AE-AF81-762D-EA06-A652FFF72201}"/>
                </a:ext>
              </a:extLst>
            </p:cNvPr>
            <p:cNvSpPr txBox="1"/>
            <p:nvPr/>
          </p:nvSpPr>
          <p:spPr>
            <a:xfrm>
              <a:off x="16994156"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(0,-10)</a:t>
              </a:r>
            </a:p>
          </p:txBody>
        </p:sp>
      </p:grpSp>
      <p:grpSp>
        <p:nvGrpSpPr>
          <p:cNvPr id="34" name="Group 33">
            <a:extLst>
              <a:ext uri="{FF2B5EF4-FFF2-40B4-BE49-F238E27FC236}">
                <a16:creationId xmlns:a16="http://schemas.microsoft.com/office/drawing/2014/main" id="{68204E27-28B1-5856-49A9-64065A18DCFD}"/>
              </a:ext>
            </a:extLst>
          </p:cNvPr>
          <p:cNvGrpSpPr/>
          <p:nvPr/>
        </p:nvGrpSpPr>
        <p:grpSpPr>
          <a:xfrm>
            <a:off x="14297754" y="3131924"/>
            <a:ext cx="3270801" cy="4074045"/>
            <a:chOff x="14297754" y="3131924"/>
            <a:chExt cx="3270801" cy="4074045"/>
          </a:xfrm>
        </p:grpSpPr>
        <p:sp>
          <p:nvSpPr>
            <p:cNvPr id="18" name="Freeform: Shape 17">
              <a:extLst>
                <a:ext uri="{FF2B5EF4-FFF2-40B4-BE49-F238E27FC236}">
                  <a16:creationId xmlns:a16="http://schemas.microsoft.com/office/drawing/2014/main" id="{2B12FD46-F193-4444-6E4D-ECE09897116E}"/>
                </a:ext>
              </a:extLst>
            </p:cNvPr>
            <p:cNvSpPr/>
            <p:nvPr/>
          </p:nvSpPr>
          <p:spPr>
            <a:xfrm>
              <a:off x="14297754" y="4082745"/>
              <a:ext cx="3206301" cy="3123224"/>
            </a:xfrm>
            <a:custGeom>
              <a:avLst/>
              <a:gdLst>
                <a:gd name="connsiteX0" fmla="*/ 3172768 w 3313808"/>
                <a:gd name="connsiteY0" fmla="*/ 0 h 3429000"/>
                <a:gd name="connsiteX1" fmla="*/ 3134668 w 3313808"/>
                <a:gd name="connsiteY1" fmla="*/ 2387600 h 3429000"/>
                <a:gd name="connsiteX2" fmla="*/ 1407468 w 3313808"/>
                <a:gd name="connsiteY2" fmla="*/ 2171700 h 3429000"/>
                <a:gd name="connsiteX3" fmla="*/ 175568 w 3313808"/>
                <a:gd name="connsiteY3" fmla="*/ 1727200 h 3429000"/>
                <a:gd name="connsiteX4" fmla="*/ 35868 w 3313808"/>
                <a:gd name="connsiteY4" fmla="*/ 3429000 h 3429000"/>
                <a:gd name="connsiteX0" fmla="*/ 3172768 w 3400758"/>
                <a:gd name="connsiteY0" fmla="*/ 0 h 3429000"/>
                <a:gd name="connsiteX1" fmla="*/ 3134668 w 3400758"/>
                <a:gd name="connsiteY1" fmla="*/ 2387600 h 3429000"/>
                <a:gd name="connsiteX2" fmla="*/ 175568 w 3400758"/>
                <a:gd name="connsiteY2" fmla="*/ 1727200 h 3429000"/>
                <a:gd name="connsiteX3" fmla="*/ 35868 w 3400758"/>
                <a:gd name="connsiteY3" fmla="*/ 3429000 h 3429000"/>
                <a:gd name="connsiteX0" fmla="*/ 2033778 w 3182758"/>
                <a:gd name="connsiteY0" fmla="*/ 0 h 3412958"/>
                <a:gd name="connsiteX1" fmla="*/ 3134668 w 3182758"/>
                <a:gd name="connsiteY1" fmla="*/ 2371558 h 3412958"/>
                <a:gd name="connsiteX2" fmla="*/ 175568 w 3182758"/>
                <a:gd name="connsiteY2" fmla="*/ 1711158 h 3412958"/>
                <a:gd name="connsiteX3" fmla="*/ 35868 w 3182758"/>
                <a:gd name="connsiteY3" fmla="*/ 3412958 h 3412958"/>
                <a:gd name="connsiteX0" fmla="*/ 2081904 w 3186470"/>
                <a:gd name="connsiteY0" fmla="*/ 0 h 3011906"/>
                <a:gd name="connsiteX1" fmla="*/ 3134668 w 3186470"/>
                <a:gd name="connsiteY1" fmla="*/ 1970506 h 3011906"/>
                <a:gd name="connsiteX2" fmla="*/ 175568 w 3186470"/>
                <a:gd name="connsiteY2" fmla="*/ 1310106 h 3011906"/>
                <a:gd name="connsiteX3" fmla="*/ 35868 w 3186470"/>
                <a:gd name="connsiteY3" fmla="*/ 3011906 h 3011906"/>
                <a:gd name="connsiteX0" fmla="*/ 2081904 w 3206301"/>
                <a:gd name="connsiteY0" fmla="*/ 0 h 3011906"/>
                <a:gd name="connsiteX1" fmla="*/ 3134668 w 3206301"/>
                <a:gd name="connsiteY1" fmla="*/ 1970506 h 3011906"/>
                <a:gd name="connsiteX2" fmla="*/ 175568 w 3206301"/>
                <a:gd name="connsiteY2" fmla="*/ 1310106 h 3011906"/>
                <a:gd name="connsiteX3" fmla="*/ 35868 w 3206301"/>
                <a:gd name="connsiteY3" fmla="*/ 3011906 h 3011906"/>
                <a:gd name="connsiteX0" fmla="*/ 2081904 w 3206301"/>
                <a:gd name="connsiteY0" fmla="*/ 0 h 3123224"/>
                <a:gd name="connsiteX1" fmla="*/ 3134668 w 3206301"/>
                <a:gd name="connsiteY1" fmla="*/ 2081824 h 3123224"/>
                <a:gd name="connsiteX2" fmla="*/ 175568 w 3206301"/>
                <a:gd name="connsiteY2" fmla="*/ 1421424 h 3123224"/>
                <a:gd name="connsiteX3" fmla="*/ 35868 w 3206301"/>
                <a:gd name="connsiteY3" fmla="*/ 3123224 h 3123224"/>
              </a:gdLst>
              <a:ahLst/>
              <a:cxnLst>
                <a:cxn ang="0">
                  <a:pos x="connsiteX0" y="connsiteY0"/>
                </a:cxn>
                <a:cxn ang="0">
                  <a:pos x="connsiteX1" y="connsiteY1"/>
                </a:cxn>
                <a:cxn ang="0">
                  <a:pos x="connsiteX2" y="connsiteY2"/>
                </a:cxn>
                <a:cxn ang="0">
                  <a:pos x="connsiteX3" y="connsiteY3"/>
                </a:cxn>
              </a:cxnLst>
              <a:rect l="l" t="t" r="r" b="b"/>
              <a:pathLst>
                <a:path w="3206301" h="3123224">
                  <a:moveTo>
                    <a:pt x="2081904" y="0"/>
                  </a:moveTo>
                  <a:cubicBezTo>
                    <a:pt x="2643099" y="1060951"/>
                    <a:pt x="3452391" y="1844920"/>
                    <a:pt x="3134668" y="2081824"/>
                  </a:cubicBezTo>
                  <a:cubicBezTo>
                    <a:pt x="2816945" y="2318728"/>
                    <a:pt x="692035" y="1247857"/>
                    <a:pt x="175568" y="1421424"/>
                  </a:cubicBezTo>
                  <a:cubicBezTo>
                    <a:pt x="-53032" y="1630974"/>
                    <a:pt x="-8582" y="2377099"/>
                    <a:pt x="35868" y="3123224"/>
                  </a:cubicBezTo>
                </a:path>
              </a:pathLst>
            </a:custGeom>
            <a:ln w="76200">
              <a:solidFill>
                <a:srgbClr val="FF0000"/>
              </a:solidFill>
              <a:headEnd type="oval"/>
              <a:tailEnd type="stealth" w="lg" len="lg"/>
            </a:ln>
          </p:spPr>
          <p:style>
            <a:lnRef idx="1">
              <a:schemeClr val="accent2"/>
            </a:lnRef>
            <a:fillRef idx="0">
              <a:schemeClr val="accent2"/>
            </a:fillRef>
            <a:effectRef idx="0">
              <a:schemeClr val="accent2"/>
            </a:effectRef>
            <a:fontRef idx="minor">
              <a:schemeClr val="tx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0000"/>
                </a:solidFill>
                <a:effectLst/>
                <a:uFillTx/>
              </a:endParaRPr>
            </a:p>
          </p:txBody>
        </p:sp>
        <p:sp>
          <p:nvSpPr>
            <p:cNvPr id="28" name="TextBox 27">
              <a:extLst>
                <a:ext uri="{FF2B5EF4-FFF2-40B4-BE49-F238E27FC236}">
                  <a16:creationId xmlns:a16="http://schemas.microsoft.com/office/drawing/2014/main" id="{8B8D6245-05D1-25D5-186B-51C303406F65}"/>
                </a:ext>
              </a:extLst>
            </p:cNvPr>
            <p:cNvSpPr txBox="1"/>
            <p:nvPr/>
          </p:nvSpPr>
          <p:spPr>
            <a:xfrm>
              <a:off x="15082028"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a:t>
              </a:r>
            </a:p>
          </p:txBody>
        </p:sp>
      </p:grpSp>
    </p:spTree>
    <p:extLst>
      <p:ext uri="{BB962C8B-B14F-4D97-AF65-F5344CB8AC3E}">
        <p14:creationId xmlns:p14="http://schemas.microsoft.com/office/powerpoint/2010/main" val="2758959127"/>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1">
                                            <p:txEl>
                                              <p:pRg st="3" end="3"/>
                                            </p:txEl>
                                          </p:spTgt>
                                        </p:tgtEl>
                                        <p:attrNameLst>
                                          <p:attrName>style.visibility</p:attrName>
                                        </p:attrNameLst>
                                      </p:cBhvr>
                                      <p:to>
                                        <p:strVal val="visible"/>
                                      </p:to>
                                    </p:set>
                                    <p:animEffect transition="in" filter="fade">
                                      <p:cBhvr>
                                        <p:cTn id="17" dur="500"/>
                                        <p:tgtEl>
                                          <p:spTgt spid="79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1AE9-F291-7C6E-D0DD-34BDD323C2F3}"/>
              </a:ext>
            </a:extLst>
          </p:cNvPr>
          <p:cNvSpPr>
            <a:spLocks noGrp="1"/>
          </p:cNvSpPr>
          <p:nvPr>
            <p:ph type="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10DE7BCC-BDAB-4166-6C35-42B14D67B00A}"/>
              </a:ext>
            </a:extLst>
          </p:cNvPr>
          <p:cNvSpPr>
            <a:spLocks noGrp="1"/>
          </p:cNvSpPr>
          <p:nvPr>
            <p:ph type="body" idx="1"/>
          </p:nvPr>
        </p:nvSpPr>
        <p:spPr/>
        <p:txBody>
          <a:bodyPr>
            <a:normAutofit/>
          </a:bodyPr>
          <a:lstStyle/>
          <a:p>
            <a:r>
              <a:rPr lang="en-US" dirty="0"/>
              <a:t>Lesson 3.1 Writing tests for TDD</a:t>
            </a:r>
          </a:p>
          <a:p>
            <a:r>
              <a:rPr lang="en-US" dirty="0"/>
              <a:t>Lesson 3.2 Assessing Test Coverage</a:t>
            </a:r>
          </a:p>
          <a:p>
            <a:r>
              <a:rPr lang="en-US" dirty="0"/>
              <a:t>Lesson 3.3 Adversarial Coverage Testing</a:t>
            </a:r>
          </a:p>
          <a:p>
            <a:pPr marL="4572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401917741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icture 4">
            <a:extLst>
              <a:ext uri="{FF2B5EF4-FFF2-40B4-BE49-F238E27FC236}">
                <a16:creationId xmlns:a16="http://schemas.microsoft.com/office/drawing/2014/main" id="{16C34200-4C54-4F1F-4FD0-177862FCB7B0}"/>
              </a:ext>
            </a:extLst>
          </p:cNvPr>
          <p:cNvPicPr>
            <a:picLocks noChangeAspect="1"/>
          </p:cNvPicPr>
          <p:nvPr/>
        </p:nvPicPr>
        <p:blipFill>
          <a:blip r:embed="rId3"/>
          <a:stretch>
            <a:fillRect/>
          </a:stretch>
        </p:blipFill>
        <p:spPr>
          <a:xfrm>
            <a:off x="3480902" y="3643483"/>
            <a:ext cx="5498819" cy="8702676"/>
          </a:xfrm>
          <a:prstGeom prst="rect">
            <a:avLst/>
          </a:prstGeom>
          <a:ln w="12700">
            <a:miter lim="400000"/>
          </a:ln>
        </p:spPr>
      </p:pic>
      <p:sp>
        <p:nvSpPr>
          <p:cNvPr id="6" name="Title 5">
            <a:extLst>
              <a:ext uri="{FF2B5EF4-FFF2-40B4-BE49-F238E27FC236}">
                <a16:creationId xmlns:a16="http://schemas.microsoft.com/office/drawing/2014/main" id="{FBA0BE15-A617-3ACC-90F7-EE9A51D6F397}"/>
              </a:ext>
            </a:extLst>
          </p:cNvPr>
          <p:cNvSpPr>
            <a:spLocks noGrp="1"/>
          </p:cNvSpPr>
          <p:nvPr>
            <p:ph type="title"/>
          </p:nvPr>
        </p:nvSpPr>
        <p:spPr/>
        <p:txBody>
          <a:bodyPr/>
          <a:lstStyle/>
          <a:p>
            <a:r>
              <a:rPr lang="en-US" dirty="0"/>
              <a:t>Code like this will make path coverage hard to achieve</a:t>
            </a:r>
          </a:p>
        </p:txBody>
      </p:sp>
      <p:sp>
        <p:nvSpPr>
          <p:cNvPr id="7" name="Content Placeholder 6">
            <a:extLst>
              <a:ext uri="{FF2B5EF4-FFF2-40B4-BE49-F238E27FC236}">
                <a16:creationId xmlns:a16="http://schemas.microsoft.com/office/drawing/2014/main" id="{406B1D8E-6B7D-60D7-294B-127ED9B96C26}"/>
              </a:ext>
            </a:extLst>
          </p:cNvPr>
          <p:cNvSpPr>
            <a:spLocks noGrp="1"/>
          </p:cNvSpPr>
          <p:nvPr>
            <p:ph idx="1"/>
          </p:nvPr>
        </p:nvSpPr>
        <p:spPr>
          <a:xfrm>
            <a:off x="12192000" y="3263588"/>
            <a:ext cx="10515600" cy="8702676"/>
          </a:xfrm>
        </p:spPr>
        <p:txBody>
          <a:bodyPr>
            <a:normAutofit/>
          </a:bodyPr>
          <a:lstStyle/>
          <a:p>
            <a:r>
              <a:rPr lang="en-US" dirty="0"/>
              <a:t>n tests might lead to 2^n paths</a:t>
            </a:r>
          </a:p>
          <a:p>
            <a:r>
              <a:rPr lang="en-US" dirty="0"/>
              <a:t>Sometimes a fault is only manifest on a particular path, as we saw in the preceding example.</a:t>
            </a:r>
          </a:p>
          <a:p>
            <a:r>
              <a:rPr lang="en-US" dirty="0"/>
              <a:t>Worse, the number of paths can be infinite</a:t>
            </a:r>
          </a:p>
          <a:p>
            <a:pPr marL="914400" lvl="1" indent="-457200">
              <a:spcBef>
                <a:spcPts val="1000"/>
              </a:spcBef>
              <a:defRPr sz="4800"/>
            </a:pPr>
            <a:r>
              <a:rPr lang="en-US" dirty="0"/>
              <a:t>E.g., if there is a loop.</a:t>
            </a:r>
          </a:p>
          <a:p>
            <a:r>
              <a:rPr lang="en-US" dirty="0"/>
              <a:t>What to do?</a:t>
            </a:r>
          </a:p>
          <a:p>
            <a:endParaRPr lang="en-US" dirty="0"/>
          </a:p>
        </p:txBody>
      </p:sp>
    </p:spTree>
    <p:extLst>
      <p:ext uri="{BB962C8B-B14F-4D97-AF65-F5344CB8AC3E}">
        <p14:creationId xmlns:p14="http://schemas.microsoft.com/office/powerpoint/2010/main" val="345546312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D289A-985D-1A56-59CE-6EF9ED6D4011}"/>
              </a:ext>
            </a:extLst>
          </p:cNvPr>
          <p:cNvSpPr>
            <a:spLocks noGrp="1"/>
          </p:cNvSpPr>
          <p:nvPr>
            <p:ph type="title"/>
          </p:nvPr>
        </p:nvSpPr>
        <p:spPr/>
        <p:txBody>
          <a:bodyPr/>
          <a:lstStyle/>
          <a:p>
            <a:r>
              <a:rPr lang="en-US" dirty="0"/>
              <a:t>Smarter tools can rule out unreachable paths </a:t>
            </a:r>
          </a:p>
        </p:txBody>
      </p:sp>
      <p:sp>
        <p:nvSpPr>
          <p:cNvPr id="3" name="Text Placeholder 2">
            <a:extLst>
              <a:ext uri="{FF2B5EF4-FFF2-40B4-BE49-F238E27FC236}">
                <a16:creationId xmlns:a16="http://schemas.microsoft.com/office/drawing/2014/main" id="{123737BA-E24B-7E80-0CED-00E8D3C4A970}"/>
              </a:ext>
            </a:extLst>
          </p:cNvPr>
          <p:cNvSpPr>
            <a:spLocks noGrp="1"/>
          </p:cNvSpPr>
          <p:nvPr>
            <p:ph idx="1"/>
          </p:nvPr>
        </p:nvSpPr>
        <p:spPr>
          <a:xfrm>
            <a:off x="8995719" y="3262184"/>
            <a:ext cx="13711881" cy="8704080"/>
          </a:xfrm>
        </p:spPr>
        <p:txBody>
          <a:bodyPr>
            <a:normAutofit fontScale="92500" lnSpcReduction="20000"/>
          </a:bodyPr>
          <a:lstStyle/>
          <a:p>
            <a:r>
              <a:rPr lang="en-US" sz="6000" dirty="0">
                <a:latin typeface="Andale Mono"/>
                <a:ea typeface="Andale Mono"/>
                <a:cs typeface="Andale Mono"/>
                <a:sym typeface="Andale Mono"/>
              </a:rPr>
              <a:t>Looks like there might be 4 paths: AC AD BC BD</a:t>
            </a:r>
          </a:p>
          <a:p>
            <a:r>
              <a:rPr lang="en-US" sz="6000" dirty="0">
                <a:latin typeface="Andale Mono"/>
                <a:ea typeface="Andale Mono"/>
                <a:cs typeface="Andale Mono"/>
                <a:sym typeface="Andale Mono"/>
              </a:rPr>
              <a:t>But maybe not all of these are feasible. </a:t>
            </a:r>
          </a:p>
          <a:p>
            <a:r>
              <a:rPr lang="en-US" sz="6000" dirty="0">
                <a:latin typeface="Andale Mono"/>
                <a:ea typeface="Andale Mono"/>
                <a:cs typeface="Andale Mono"/>
                <a:sym typeface="Andale Mono"/>
              </a:rPr>
              <a:t>Depends on the details of what's in E1 and E2.</a:t>
            </a:r>
          </a:p>
          <a:p>
            <a:r>
              <a:rPr lang="en-US" sz="6000" dirty="0">
                <a:latin typeface="Andale Mono"/>
                <a:ea typeface="Andale Mono"/>
                <a:cs typeface="Andale Mono"/>
                <a:sym typeface="Andale Mono"/>
              </a:rPr>
              <a:t>Let's say that the path AD leads to an error.</a:t>
            </a:r>
          </a:p>
          <a:p>
            <a:r>
              <a:rPr lang="en-US" sz="6000" dirty="0">
                <a:latin typeface="Andale Mono"/>
                <a:ea typeface="Andale Mono"/>
                <a:cs typeface="Andale Mono"/>
                <a:sym typeface="Andale Mono"/>
              </a:rPr>
              <a:t>Crude analysis considers all possibilities.</a:t>
            </a:r>
          </a:p>
          <a:p>
            <a:r>
              <a:rPr lang="en-US" sz="6000" dirty="0">
                <a:latin typeface="Andale Mono"/>
                <a:ea typeface="Andale Mono"/>
                <a:cs typeface="Andale Mono"/>
                <a:sym typeface="Andale Mono"/>
              </a:rPr>
              <a:t>Better idea: Is it possible for E1() to be true and E2() to be false?</a:t>
            </a:r>
          </a:p>
          <a:p>
            <a:r>
              <a:rPr lang="en-US" sz="6000" dirty="0">
                <a:latin typeface="Andale Mono"/>
                <a:ea typeface="Andale Mono"/>
                <a:cs typeface="Andale Mono"/>
                <a:sym typeface="Andale Mono"/>
              </a:rPr>
              <a:t>Automatic theorem-proving can often show that this is impossible.</a:t>
            </a:r>
          </a:p>
          <a:p>
            <a:endParaRPr lang="en-US" sz="6000" dirty="0">
              <a:latin typeface="Andale Mono"/>
              <a:ea typeface="Andale Mono"/>
              <a:cs typeface="Andale Mono"/>
              <a:sym typeface="Andale Mono"/>
            </a:endParaRPr>
          </a:p>
          <a:p>
            <a:endParaRPr lang="en-US" sz="6000" dirty="0">
              <a:latin typeface="Andale Mono"/>
              <a:ea typeface="Andale Mono"/>
              <a:cs typeface="Andale Mono"/>
              <a:sym typeface="Andale Mono"/>
            </a:endParaRPr>
          </a:p>
          <a:p>
            <a:endParaRPr lang="en-US" dirty="0"/>
          </a:p>
        </p:txBody>
      </p:sp>
      <p:sp>
        <p:nvSpPr>
          <p:cNvPr id="6" name="TextBox 5">
            <a:extLst>
              <a:ext uri="{FF2B5EF4-FFF2-40B4-BE49-F238E27FC236}">
                <a16:creationId xmlns:a16="http://schemas.microsoft.com/office/drawing/2014/main" id="{E78C1929-8040-4DBB-7404-BD8AC337EF1E}"/>
              </a:ext>
            </a:extLst>
          </p:cNvPr>
          <p:cNvSpPr txBox="1"/>
          <p:nvPr/>
        </p:nvSpPr>
        <p:spPr>
          <a:xfrm>
            <a:off x="2514601" y="4978952"/>
            <a:ext cx="6481118"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E1()</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A</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B</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E2()</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C</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D</a:t>
            </a:r>
            <a:r>
              <a:rPr lang="en-US" sz="4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8623155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Largely eliminated by using SLAM tool (2001-2011)</a:t>
            </a:r>
          </a:p>
        </p:txBody>
      </p:sp>
      <p:sp>
        <p:nvSpPr>
          <p:cNvPr id="6" name="Multiplication Sign 5">
            <a:extLst>
              <a:ext uri="{FF2B5EF4-FFF2-40B4-BE49-F238E27FC236}">
                <a16:creationId xmlns:a16="http://schemas.microsoft.com/office/drawing/2014/main" id="{D90B9E94-D144-31EE-F41C-52A665C0A9B0}"/>
              </a:ext>
            </a:extLst>
          </p:cNvPr>
          <p:cNvSpPr/>
          <p:nvPr/>
        </p:nvSpPr>
        <p:spPr>
          <a:xfrm>
            <a:off x="12191999" y="2327585"/>
            <a:ext cx="7527235" cy="9150040"/>
          </a:xfrm>
          <a:prstGeom prst="mathMultiply">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spTree>
    <p:extLst>
      <p:ext uri="{BB962C8B-B14F-4D97-AF65-F5344CB8AC3E}">
        <p14:creationId xmlns:p14="http://schemas.microsoft.com/office/powerpoint/2010/main" val="26327602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200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 presetClass="entr" presetSubtype="0" fill="hold" grpId="0" nodeType="withEffect">
                                  <p:stCondLst>
                                    <p:cond delay="200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https://www.computerweekly.com/feature/CrowdStrike-update-chaos-explained-What-you-need-to-know</a:t>
            </a:r>
            <a:r>
              <a:rPr lang="en-US" dirty="0"/>
              <a:t> </a:t>
            </a:r>
          </a:p>
        </p:txBody>
      </p:sp>
      <p:pic>
        <p:nvPicPr>
          <p:cNvPr id="1026" name="Picture 2" descr="A zombie rising from the grave. Image 2 of 4">
            <a:extLst>
              <a:ext uri="{FF2B5EF4-FFF2-40B4-BE49-F238E27FC236}">
                <a16:creationId xmlns:a16="http://schemas.microsoft.com/office/drawing/2014/main" id="{1C29775D-8ED9-F27D-B8DE-C0EB652748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27727">
            <a:off x="11630618" y="1921411"/>
            <a:ext cx="7797405" cy="77974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8E4936-95B2-E38C-A7AF-CF637EE37170}"/>
              </a:ext>
            </a:extLst>
          </p:cNvPr>
          <p:cNvSpPr txBox="1"/>
          <p:nvPr/>
        </p:nvSpPr>
        <p:spPr>
          <a:xfrm rot="21170234">
            <a:off x="2112020" y="2238375"/>
            <a:ext cx="8337177" cy="5724642"/>
          </a:xfrm>
          <a:prstGeom prst="rect">
            <a:avLst/>
          </a:prstGeom>
          <a:solidFill>
            <a:srgbClr val="FFFFFF"/>
          </a:solidFill>
          <a:ln w="762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j-lt"/>
                <a:ea typeface="+mj-ea"/>
                <a:cs typeface="+mj-cs"/>
                <a:sym typeface="Calibri"/>
              </a:rPr>
              <a:t>BUT:  The CrowdStrike bug revealed a new path, which went through the kernel, below where previous tools were looking</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spTree>
    <p:extLst>
      <p:ext uri="{BB962C8B-B14F-4D97-AF65-F5344CB8AC3E}">
        <p14:creationId xmlns:p14="http://schemas.microsoft.com/office/powerpoint/2010/main" val="22059850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 presetClass="entr" presetSubtype="0" fill="hold" grpId="0" nodeType="withEffect">
                                  <p:stCondLst>
                                    <p:cond delay="200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3.3 Adversarial Testing</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300275866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normAutofit/>
          </a:bodyPr>
          <a:lstStyle/>
          <a:p>
            <a:r>
              <a:rPr lang="en-US" dirty="0"/>
              <a:t>Adversarial testing is a way of judging whether you have written enough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It is helpful to think of adversarial testing as a game in which you play against an adversary</a:t>
            </a:r>
          </a:p>
          <a:p>
            <a:r>
              <a:rPr lang="en-US" dirty="0"/>
              <a:t>In adversarial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One could, in principle, generate the mutants by hand</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a:t>
            </a:r>
            <a:r>
              <a:rPr lang="en-US" dirty="0"/>
              <a:t>defects</a:t>
            </a:r>
            <a:r>
              <a:rPr dirty="0"/>
              <a:t> </a:t>
            </a:r>
            <a:r>
              <a:rPr lang="en-US" dirty="0"/>
              <a:t>you thought to introduce.</a:t>
            </a:r>
          </a:p>
          <a:p>
            <a:pPr marL="896111" lvl="1" indent="-448055" defTabSz="1792223">
              <a:spcBef>
                <a:spcPts val="1900"/>
              </a:spcBef>
              <a:defRPr sz="5488"/>
            </a:pPr>
            <a:r>
              <a:rPr lang="en-US" dirty="0"/>
              <a:t>But:</a:t>
            </a:r>
          </a:p>
          <a:p>
            <a:pPr marL="1459990" lvl="2" indent="-448055" defTabSz="1792223">
              <a:spcBef>
                <a:spcPts val="1900"/>
              </a:spcBef>
              <a:defRPr sz="5488"/>
            </a:pPr>
            <a:r>
              <a:rPr lang="en-US" dirty="0"/>
              <a:t>Did we introduce realistic defects?</a:t>
            </a:r>
          </a:p>
          <a:p>
            <a:pPr marL="1459990" lvl="2" indent="-448055" defTabSz="1792223">
              <a:spcBef>
                <a:spcPts val="1900"/>
              </a:spcBef>
              <a:defRPr sz="5488"/>
            </a:pPr>
            <a:r>
              <a:rPr lang="en-US" dirty="0"/>
              <a:t>Clearly doesn't scale!</a:t>
            </a:r>
            <a:endParaRPr dirty="0"/>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normAutofit/>
          </a:bodyPr>
          <a:lstStyle/>
          <a:p>
            <a:r>
              <a:rPr lang="en-US" dirty="0"/>
              <a:t>In mutation testing, the adversary generates buggy code by making simple changes</a:t>
            </a:r>
            <a:endParaRPr dirty="0"/>
          </a:p>
        </p:txBody>
      </p:sp>
      <p:sp>
        <p:nvSpPr>
          <p:cNvPr id="828" name="Slide Number"/>
          <p:cNvSpPr txBox="1">
            <a:spLocks noGrp="1"/>
          </p:cNvSpPr>
          <p:nvPr>
            <p:ph type="sldNum" sz="quarter" idx="2"/>
          </p:nvPr>
        </p:nvSpPr>
        <p:spPr>
          <a:xfrm>
            <a:off x="19237431" y="11649622"/>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829" name="public contains(location: PlayerLocation): boolean {…"/>
          <p:cNvSpPr txBox="1"/>
          <p:nvPr/>
        </p:nvSpPr>
        <p:spPr>
          <a:xfrm>
            <a:off x="2208060" y="3847155"/>
            <a:ext cx="15887683" cy="2954653"/>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r>
              <a:rPr lang="en-US" dirty="0"/>
              <a:t>               </a:t>
            </a:r>
            <a:endParaRPr dirty="0"/>
          </a:p>
        </p:txBody>
      </p:sp>
      <p:sp>
        <p:nvSpPr>
          <p:cNvPr id="830" name="Correct code for ‘Contains” in IP1"/>
          <p:cNvSpPr txBox="1"/>
          <p:nvPr/>
        </p:nvSpPr>
        <p:spPr>
          <a:xfrm>
            <a:off x="7958833" y="7085168"/>
            <a:ext cx="4386137"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Original code (correct)</a:t>
            </a:r>
            <a:endParaRPr dirty="0"/>
          </a:p>
        </p:txBody>
      </p:sp>
      <p:sp>
        <p:nvSpPr>
          <p:cNvPr id="832" name="Mutated (and buggy) code for ‘Contains” in IP1"/>
          <p:cNvSpPr txBox="1"/>
          <p:nvPr/>
        </p:nvSpPr>
        <p:spPr>
          <a:xfrm>
            <a:off x="7978069" y="11760702"/>
            <a:ext cx="4347665"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Mutated</a:t>
            </a:r>
            <a:r>
              <a:rPr lang="en-US" dirty="0"/>
              <a:t> code (buggy)</a:t>
            </a:r>
            <a:endParaRPr dirty="0"/>
          </a:p>
        </p:txBody>
      </p:sp>
      <p:grpSp>
        <p:nvGrpSpPr>
          <p:cNvPr id="2" name="Group 1">
            <a:extLst>
              <a:ext uri="{FF2B5EF4-FFF2-40B4-BE49-F238E27FC236}">
                <a16:creationId xmlns:a16="http://schemas.microsoft.com/office/drawing/2014/main" id="{5B3C33E2-6499-B6D2-F9CB-10F1AA8927AF}"/>
              </a:ext>
            </a:extLst>
          </p:cNvPr>
          <p:cNvGrpSpPr/>
          <p:nvPr/>
        </p:nvGrpSpPr>
        <p:grpSpPr>
          <a:xfrm>
            <a:off x="2208060" y="8107190"/>
            <a:ext cx="15887683" cy="3370151"/>
            <a:chOff x="2222476" y="8248054"/>
            <a:chExt cx="15887683" cy="3370151"/>
          </a:xfrm>
        </p:grpSpPr>
        <p:sp>
          <p:nvSpPr>
            <p:cNvPr id="831" name="public contains(location: PlayerLocation): boolean {…"/>
            <p:cNvSpPr txBox="1"/>
            <p:nvPr/>
          </p:nvSpPr>
          <p:spPr>
            <a:xfrm>
              <a:off x="2222476" y="8248054"/>
              <a:ext cx="15887683" cy="337015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 </a:t>
              </a:r>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pPr defTabSz="914400">
                <a:defRPr sz="2700">
                  <a:solidFill>
                    <a:srgbClr val="272727"/>
                  </a:solidFill>
                  <a:latin typeface="Courier"/>
                  <a:ea typeface="Courier"/>
                  <a:cs typeface="Courier"/>
                  <a:sym typeface="Courier"/>
                </a:defRPr>
              </a:pPr>
              <a:r>
                <a:rPr lang="en-US" dirty="0"/>
                <a:t>    </a:t>
              </a:r>
              <a:endParaRPr dirty="0"/>
            </a:p>
          </p:txBody>
        </p:sp>
        <p:sp>
          <p:nvSpPr>
            <p:cNvPr id="833" name="Rectangle"/>
            <p:cNvSpPr/>
            <p:nvPr/>
          </p:nvSpPr>
          <p:spPr>
            <a:xfrm>
              <a:off x="11162765" y="10047429"/>
              <a:ext cx="579842" cy="526475"/>
            </a:xfrm>
            <a:prstGeom prst="rect">
              <a:avLst/>
            </a:prstGeom>
            <a:ln w="114300">
              <a:solidFill>
                <a:srgbClr val="F14C0E"/>
              </a:solidFill>
              <a:miter/>
            </a:ln>
          </p:spPr>
          <p:txBody>
            <a:bodyPr tIns="91439" bIns="91439" anchor="ctr"/>
            <a:lstStyle/>
            <a:p>
              <a:endParaRPr/>
            </a:p>
          </p:txBody>
        </p:sp>
      </p:gr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7431" y="5738597"/>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4737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A08AF62-F01A-9988-BF09-8175AEC83E0C}"/>
              </a:ext>
            </a:extLst>
          </p:cNvPr>
          <p:cNvSpPr/>
          <p:nvPr/>
        </p:nvSpPr>
        <p:spPr>
          <a:xfrm rot="16200000">
            <a:off x="4033026" y="7876699"/>
            <a:ext cx="3308109"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dirty="0"/>
              <a:t>Learning Objectives for this </a:t>
            </a:r>
            <a:r>
              <a:rPr lang="en-US" dirty="0"/>
              <a:t>Module</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a:t>Explain </a:t>
            </a:r>
            <a:r>
              <a:rPr lang="en-US" dirty="0"/>
              <a:t>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normAutofit fontScale="90000"/>
          </a:bodyPr>
          <a:lstStyle/>
          <a:p>
            <a:r>
              <a:rPr lang="en-US" dirty="0"/>
              <a:t>Remedy: you need to devise tests that distinguish the original code from the mutants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Devise a test that your original code will pass, but the mutant will fail.</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4F8DE-8BC6-BECE-4FD9-9006F9063D2D}"/>
              </a:ext>
            </a:extLst>
          </p:cNvPr>
          <p:cNvSpPr>
            <a:spLocks noGrp="1"/>
          </p:cNvSpPr>
          <p:nvPr>
            <p:ph type="title"/>
          </p:nvPr>
        </p:nvSpPr>
        <p:spPr/>
        <p:txBody>
          <a:bodyPr/>
          <a:lstStyle/>
          <a:p>
            <a:r>
              <a:rPr lang="en-US" dirty="0"/>
              <a:t>A tiny example</a:t>
            </a:r>
          </a:p>
        </p:txBody>
      </p:sp>
      <p:sp>
        <p:nvSpPr>
          <p:cNvPr id="6" name="TextBox 5">
            <a:extLst>
              <a:ext uri="{FF2B5EF4-FFF2-40B4-BE49-F238E27FC236}">
                <a16:creationId xmlns:a16="http://schemas.microsoft.com/office/drawing/2014/main" id="{0361304E-2D94-5F38-A8AF-133184220E6C}"/>
              </a:ext>
            </a:extLst>
          </p:cNvPr>
          <p:cNvSpPr txBox="1"/>
          <p:nvPr/>
        </p:nvSpPr>
        <p:spPr>
          <a:xfrm>
            <a:off x="1676399" y="3023338"/>
            <a:ext cx="20615189" cy="923464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a:lnSpc>
                <a:spcPct val="115000"/>
              </a:lnSpc>
              <a:spcBef>
                <a:spcPts val="0"/>
              </a:spcBef>
              <a:spcAft>
                <a:spcPts val="0"/>
              </a:spcAft>
            </a:pPr>
            <a:r>
              <a:rPr lang="en-US" sz="4800" dirty="0">
                <a:solidFill>
                  <a:srgbClr val="000000"/>
                </a:solidFill>
                <a:effectLst/>
                <a:latin typeface="Arial" panose="020B0604020202020204" pitchFamily="34" charset="0"/>
                <a:ea typeface="Arial" panose="020B0604020202020204" pitchFamily="34" charset="0"/>
              </a:rPr>
              <a:t>Imagine that this is the code to be tested</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find the first item in the list that is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greater than or equal to the target.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export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default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function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795E26"/>
                </a:solidFill>
                <a:effectLst/>
                <a:latin typeface="Consolas" panose="020B0609020204030204" pitchFamily="49" charset="0"/>
                <a:ea typeface="Consolas" panose="020B0609020204030204" pitchFamily="49" charset="0"/>
                <a:cs typeface="Consolas" panose="020B0609020204030204" pitchFamily="49" charset="0"/>
              </a:rPr>
              <a:t>search</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return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795E26"/>
                </a:solidFill>
                <a:effectLst/>
                <a:latin typeface="Consolas" panose="020B0609020204030204" pitchFamily="49" charset="0"/>
                <a:ea typeface="Consolas" panose="020B0609020204030204" pitchFamily="49" charset="0"/>
                <a:cs typeface="Consolas" panose="020B0609020204030204" pitchFamily="49" charset="0"/>
              </a:rPr>
              <a:t>find</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=&gt;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&gt;=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endParaRPr lang="en-US" sz="4800" dirty="0">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latin typeface="Arial" panose="020B0604020202020204" pitchFamily="34" charset="0"/>
                <a:ea typeface="Arial" panose="020B0604020202020204" pitchFamily="34" charset="0"/>
              </a:rPr>
              <a:t>and we have written some tests.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40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59595649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C5B4731-5245-DB6F-A23F-1B47EFF080BE}"/>
              </a:ext>
            </a:extLst>
          </p:cNvPr>
          <p:cNvSpPr txBox="1"/>
          <p:nvPr/>
        </p:nvSpPr>
        <p:spPr>
          <a:xfrm>
            <a:off x="2788508" y="3572010"/>
            <a:ext cx="19919092" cy="994118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dirty="0">
                <a:latin typeface="Consolas" panose="020B0609020204030204" pitchFamily="49" charset="0"/>
              </a:rPr>
              <a:t>[Survived] </a:t>
            </a:r>
            <a:r>
              <a:rPr lang="en-US" sz="4000" dirty="0" err="1">
                <a:latin typeface="Consolas" panose="020B0609020204030204" pitchFamily="49" charset="0"/>
              </a:rPr>
              <a:t>EqualityOperator</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item &gt; target);</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a:p>
            <a:endParaRPr lang="en-US" sz="4000" dirty="0">
              <a:latin typeface="Consolas" panose="020B0609020204030204" pitchFamily="49" charset="0"/>
            </a:endParaRPr>
          </a:p>
          <a:p>
            <a:endParaRPr lang="en-US" sz="4000" dirty="0">
              <a:latin typeface="Consolas" panose="020B0609020204030204" pitchFamily="49" charset="0"/>
            </a:endParaRPr>
          </a:p>
          <a:p>
            <a:r>
              <a:rPr lang="en-US" sz="4000" dirty="0">
                <a:latin typeface="Consolas" panose="020B0609020204030204" pitchFamily="49" charset="0"/>
              </a:rPr>
              <a:t>[Survived] </a:t>
            </a:r>
            <a:r>
              <a:rPr lang="en-US" sz="4000" dirty="0" err="1">
                <a:latin typeface="Consolas" panose="020B0609020204030204" pitchFamily="49" charset="0"/>
              </a:rPr>
              <a:t>ConditionalExpression</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true);</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p:txBody>
      </p:sp>
      <p:sp>
        <p:nvSpPr>
          <p:cNvPr id="2" name="Title 1">
            <a:extLst>
              <a:ext uri="{FF2B5EF4-FFF2-40B4-BE49-F238E27FC236}">
                <a16:creationId xmlns:a16="http://schemas.microsoft.com/office/drawing/2014/main" id="{1FC8905C-E51E-F593-86DE-FD4AC20A6740}"/>
              </a:ext>
            </a:extLst>
          </p:cNvPr>
          <p:cNvSpPr>
            <a:spLocks noGrp="1"/>
          </p:cNvSpPr>
          <p:nvPr>
            <p:ph type="title"/>
          </p:nvPr>
        </p:nvSpPr>
        <p:spPr/>
        <p:txBody>
          <a:bodyPr/>
          <a:lstStyle/>
          <a:p>
            <a:r>
              <a:rPr lang="en-US" dirty="0"/>
              <a:t>Stryker report for this test</a:t>
            </a:r>
          </a:p>
        </p:txBody>
      </p:sp>
      <p:grpSp>
        <p:nvGrpSpPr>
          <p:cNvPr id="27" name="Group 26">
            <a:extLst>
              <a:ext uri="{FF2B5EF4-FFF2-40B4-BE49-F238E27FC236}">
                <a16:creationId xmlns:a16="http://schemas.microsoft.com/office/drawing/2014/main" id="{9C93698D-3036-C07F-52CA-7250BA51BCBA}"/>
              </a:ext>
            </a:extLst>
          </p:cNvPr>
          <p:cNvGrpSpPr/>
          <p:nvPr/>
        </p:nvGrpSpPr>
        <p:grpSpPr>
          <a:xfrm>
            <a:off x="2556164" y="4202716"/>
            <a:ext cx="21299060" cy="1925506"/>
            <a:chOff x="2556164" y="4202716"/>
            <a:chExt cx="21299060" cy="1925506"/>
          </a:xfrm>
        </p:grpSpPr>
        <p:grpSp>
          <p:nvGrpSpPr>
            <p:cNvPr id="8" name="Group 7">
              <a:extLst>
                <a:ext uri="{FF2B5EF4-FFF2-40B4-BE49-F238E27FC236}">
                  <a16:creationId xmlns:a16="http://schemas.microsoft.com/office/drawing/2014/main" id="{F088A65E-2654-903F-B637-FBD98BEF6234}"/>
                </a:ext>
              </a:extLst>
            </p:cNvPr>
            <p:cNvGrpSpPr/>
            <p:nvPr/>
          </p:nvGrpSpPr>
          <p:grpSpPr>
            <a:xfrm>
              <a:off x="17888465" y="4202716"/>
              <a:ext cx="5966759" cy="1925506"/>
              <a:chOff x="12253181" y="3243758"/>
              <a:chExt cx="5966759" cy="1925506"/>
            </a:xfrm>
          </p:grpSpPr>
          <p:sp>
            <p:nvSpPr>
              <p:cNvPr id="3" name="Rectangle: Rounded Corners 2">
                <a:extLst>
                  <a:ext uri="{FF2B5EF4-FFF2-40B4-BE49-F238E27FC236}">
                    <a16:creationId xmlns:a16="http://schemas.microsoft.com/office/drawing/2014/main" id="{8E148E09-53EB-05C7-8184-57AE7D6DB47C}"/>
                  </a:ext>
                </a:extLst>
              </p:cNvPr>
              <p:cNvSpPr/>
              <p:nvPr/>
            </p:nvSpPr>
            <p:spPr>
              <a:xfrm>
                <a:off x="13079529" y="3243758"/>
                <a:ext cx="5140411" cy="1925506"/>
              </a:xfrm>
              <a:prstGeom prst="roundRect">
                <a:avLst/>
              </a:prstGeom>
              <a:solidFill>
                <a:schemeClr val="accent2">
                  <a:lumMod val="20000"/>
                  <a:lumOff val="80000"/>
                </a:schemeClr>
              </a:solidFill>
              <a:ln>
                <a:solidFill>
                  <a:srgbClr val="0070C0"/>
                </a:solidFill>
                <a:tailEnd type="stealth"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The location of the mutation</a:t>
                </a:r>
              </a:p>
            </p:txBody>
          </p:sp>
          <p:cxnSp>
            <p:nvCxnSpPr>
              <p:cNvPr id="5" name="Straight Arrow Connector 4">
                <a:extLst>
                  <a:ext uri="{FF2B5EF4-FFF2-40B4-BE49-F238E27FC236}">
                    <a16:creationId xmlns:a16="http://schemas.microsoft.com/office/drawing/2014/main" id="{8AB1E689-D22D-A308-5937-86694ABD04F1}"/>
                  </a:ext>
                </a:extLst>
              </p:cNvPr>
              <p:cNvCxnSpPr>
                <a:cxnSpLocks/>
                <a:stCxn id="3" idx="1"/>
                <a:endCxn id="17" idx="3"/>
              </p:cNvCxnSpPr>
              <p:nvPr/>
            </p:nvCxnSpPr>
            <p:spPr>
              <a:xfrm flipH="1" flipV="1">
                <a:off x="12253181" y="4151173"/>
                <a:ext cx="826348" cy="55338"/>
              </a:xfrm>
              <a:prstGeom prst="straightConnector1">
                <a:avLst/>
              </a:prstGeom>
              <a:noFill/>
              <a:ln w="38100" cap="flat">
                <a:solidFill>
                  <a:schemeClr val="accent1"/>
                </a:solidFill>
                <a:prstDash val="solid"/>
                <a:miter lim="800000"/>
                <a:headEnd w="lg" len="lg"/>
                <a:tailEnd type="stealth" w="lg" len="lg"/>
              </a:ln>
              <a:effectLst/>
              <a:sp3d/>
            </p:spPr>
            <p:style>
              <a:lnRef idx="0">
                <a:scrgbClr r="0" g="0" b="0"/>
              </a:lnRef>
              <a:fillRef idx="0">
                <a:scrgbClr r="0" g="0" b="0"/>
              </a:fillRef>
              <a:effectRef idx="0">
                <a:scrgbClr r="0" g="0" b="0"/>
              </a:effectRef>
              <a:fontRef idx="none"/>
            </p:style>
          </p:cxnSp>
        </p:grpSp>
        <p:sp>
          <p:nvSpPr>
            <p:cNvPr id="17" name="Rectangle: Rounded Corners 16">
              <a:extLst>
                <a:ext uri="{FF2B5EF4-FFF2-40B4-BE49-F238E27FC236}">
                  <a16:creationId xmlns:a16="http://schemas.microsoft.com/office/drawing/2014/main" id="{28921B20-AD10-06D5-AF8D-E88BAC12DA83}"/>
                </a:ext>
              </a:extLst>
            </p:cNvPr>
            <p:cNvSpPr/>
            <p:nvPr/>
          </p:nvSpPr>
          <p:spPr>
            <a:xfrm>
              <a:off x="2556164" y="4229330"/>
              <a:ext cx="15332301" cy="1761602"/>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b="1" dirty="0">
                <a:solidFill>
                  <a:schemeClr val="tx1"/>
                </a:solidFill>
                <a:latin typeface="Ink Free" panose="03080402000500000000" pitchFamily="66" charset="0"/>
              </a:endParaRPr>
            </a:p>
          </p:txBody>
        </p:sp>
      </p:grpSp>
      <p:grpSp>
        <p:nvGrpSpPr>
          <p:cNvPr id="28" name="Group 27">
            <a:extLst>
              <a:ext uri="{FF2B5EF4-FFF2-40B4-BE49-F238E27FC236}">
                <a16:creationId xmlns:a16="http://schemas.microsoft.com/office/drawing/2014/main" id="{F037B5CB-4CB3-61CE-608B-E068DE21F727}"/>
              </a:ext>
            </a:extLst>
          </p:cNvPr>
          <p:cNvGrpSpPr/>
          <p:nvPr/>
        </p:nvGrpSpPr>
        <p:grpSpPr>
          <a:xfrm>
            <a:off x="2534316" y="6137171"/>
            <a:ext cx="21008171" cy="5995203"/>
            <a:chOff x="2534316" y="6137171"/>
            <a:chExt cx="21008171" cy="5995203"/>
          </a:xfrm>
        </p:grpSpPr>
        <p:sp>
          <p:nvSpPr>
            <p:cNvPr id="12" name="Rectangle: Rounded Corners 11">
              <a:extLst>
                <a:ext uri="{FF2B5EF4-FFF2-40B4-BE49-F238E27FC236}">
                  <a16:creationId xmlns:a16="http://schemas.microsoft.com/office/drawing/2014/main" id="{FBFACC36-C440-1F1F-FED8-E37CC2FFEE65}"/>
                </a:ext>
              </a:extLst>
            </p:cNvPr>
            <p:cNvSpPr/>
            <p:nvPr/>
          </p:nvSpPr>
          <p:spPr>
            <a:xfrm>
              <a:off x="18402076" y="9416882"/>
              <a:ext cx="5140411" cy="2715492"/>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The tests that were run on this piece of code</a:t>
              </a:r>
            </a:p>
          </p:txBody>
        </p:sp>
        <p:cxnSp>
          <p:nvCxnSpPr>
            <p:cNvPr id="13" name="Straight Arrow Connector 12">
              <a:extLst>
                <a:ext uri="{FF2B5EF4-FFF2-40B4-BE49-F238E27FC236}">
                  <a16:creationId xmlns:a16="http://schemas.microsoft.com/office/drawing/2014/main" id="{4DF291EC-E8D9-D718-2D79-A61E8EE0E61E}"/>
                </a:ext>
              </a:extLst>
            </p:cNvPr>
            <p:cNvCxnSpPr>
              <a:cxnSpLocks/>
            </p:cNvCxnSpPr>
            <p:nvPr/>
          </p:nvCxnSpPr>
          <p:spPr>
            <a:xfrm flipH="1" flipV="1">
              <a:off x="16081513" y="8045012"/>
              <a:ext cx="2405270" cy="1532745"/>
            </a:xfrm>
            <a:prstGeom prst="straightConnector1">
              <a:avLst/>
            </a:prstGeom>
            <a:noFill/>
            <a:ln w="38100" cap="flat">
              <a:solidFill>
                <a:schemeClr val="accent1"/>
              </a:solidFill>
              <a:prstDash val="solid"/>
              <a:miter lim="800000"/>
              <a:headEnd w="lg" len="lg"/>
              <a:tailEnd type="stealth" w="lg" len="lg"/>
            </a:ln>
            <a:effectLst/>
            <a:sp3d/>
          </p:spPr>
          <p:style>
            <a:lnRef idx="0">
              <a:scrgbClr r="0" g="0" b="0"/>
            </a:lnRef>
            <a:fillRef idx="0">
              <a:scrgbClr r="0" g="0" b="0"/>
            </a:fillRef>
            <a:effectRef idx="0">
              <a:scrgbClr r="0" g="0" b="0"/>
            </a:effectRef>
            <a:fontRef idx="none"/>
          </p:style>
        </p:cxnSp>
        <p:sp>
          <p:nvSpPr>
            <p:cNvPr id="21" name="Rectangle: Rounded Corners 20">
              <a:extLst>
                <a:ext uri="{FF2B5EF4-FFF2-40B4-BE49-F238E27FC236}">
                  <a16:creationId xmlns:a16="http://schemas.microsoft.com/office/drawing/2014/main" id="{8555FAD4-5CF9-C5AE-ACBE-697EB0B83996}"/>
                </a:ext>
              </a:extLst>
            </p:cNvPr>
            <p:cNvSpPr/>
            <p:nvPr/>
          </p:nvSpPr>
          <p:spPr>
            <a:xfrm>
              <a:off x="2534316" y="6137171"/>
              <a:ext cx="19371527" cy="1761602"/>
            </a:xfrm>
            <a:prstGeom prst="round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800" b="1" dirty="0">
                <a:solidFill>
                  <a:schemeClr val="tx1"/>
                </a:solidFill>
                <a:latin typeface="Ink Free" panose="03080402000500000000" pitchFamily="66" charset="0"/>
              </a:endParaRPr>
            </a:p>
          </p:txBody>
        </p:sp>
      </p:grpSp>
    </p:spTree>
    <p:extLst>
      <p:ext uri="{BB962C8B-B14F-4D97-AF65-F5344CB8AC3E}">
        <p14:creationId xmlns:p14="http://schemas.microsoft.com/office/powerpoint/2010/main" val="22325053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F676-845C-AA13-7C43-7846EC4ECD4E}"/>
              </a:ext>
            </a:extLst>
          </p:cNvPr>
          <p:cNvSpPr>
            <a:spLocks noGrp="1"/>
          </p:cNvSpPr>
          <p:nvPr>
            <p:ph type="title"/>
          </p:nvPr>
        </p:nvSpPr>
        <p:spPr/>
        <p:txBody>
          <a:bodyPr/>
          <a:lstStyle/>
          <a:p>
            <a:r>
              <a:rPr lang="en-US" dirty="0"/>
              <a:t>Let's look at the second one:</a:t>
            </a:r>
          </a:p>
        </p:txBody>
      </p:sp>
      <p:sp>
        <p:nvSpPr>
          <p:cNvPr id="4" name="TextBox 3">
            <a:extLst>
              <a:ext uri="{FF2B5EF4-FFF2-40B4-BE49-F238E27FC236}">
                <a16:creationId xmlns:a16="http://schemas.microsoft.com/office/drawing/2014/main" id="{7B25E64B-8920-C6C1-3A4B-4CF648D97F63}"/>
              </a:ext>
            </a:extLst>
          </p:cNvPr>
          <p:cNvSpPr txBox="1"/>
          <p:nvPr/>
        </p:nvSpPr>
        <p:spPr>
          <a:xfrm>
            <a:off x="1676400" y="3820461"/>
            <a:ext cx="19750216"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dirty="0">
                <a:latin typeface="Consolas" panose="020B0609020204030204" pitchFamily="49" charset="0"/>
              </a:rPr>
              <a:t>[Survived] </a:t>
            </a:r>
            <a:r>
              <a:rPr lang="en-US" sz="4800" dirty="0" err="1">
                <a:latin typeface="Consolas" panose="020B0609020204030204" pitchFamily="49" charset="0"/>
              </a:rPr>
              <a:t>ConditionalExpression</a:t>
            </a:r>
            <a:endParaRPr lang="en-US" sz="4800" dirty="0">
              <a:latin typeface="Consolas" panose="020B0609020204030204" pitchFamily="49" charset="0"/>
            </a:endParaRPr>
          </a:p>
          <a:p>
            <a:r>
              <a:rPr lang="en-US" sz="4800" dirty="0" err="1">
                <a:latin typeface="Consolas" panose="020B0609020204030204" pitchFamily="49" charset="0"/>
              </a:rPr>
              <a:t>src</a:t>
            </a:r>
            <a:r>
              <a:rPr lang="en-US" sz="4800" dirty="0">
                <a:latin typeface="Consolas" panose="020B0609020204030204" pitchFamily="49" charset="0"/>
              </a:rPr>
              <a:t>/for-midterm/adrian.ts:4:32</a:t>
            </a:r>
          </a:p>
          <a:p>
            <a:r>
              <a:rPr lang="en-US" sz="4800" dirty="0">
                <a:solidFill>
                  <a:srgbClr val="FF0000"/>
                </a:solidFill>
                <a:latin typeface="Consolas" panose="020B0609020204030204" pitchFamily="49" charset="0"/>
              </a:rPr>
              <a:t>-       return </a:t>
            </a:r>
            <a:r>
              <a:rPr lang="en-US" sz="4800" dirty="0" err="1">
                <a:solidFill>
                  <a:srgbClr val="FF0000"/>
                </a:solidFill>
                <a:latin typeface="Consolas" panose="020B0609020204030204" pitchFamily="49" charset="0"/>
              </a:rPr>
              <a:t>list.find</a:t>
            </a:r>
            <a:r>
              <a:rPr lang="en-US" sz="4800" dirty="0">
                <a:solidFill>
                  <a:srgbClr val="FF0000"/>
                </a:solidFill>
                <a:latin typeface="Consolas" panose="020B0609020204030204" pitchFamily="49" charset="0"/>
              </a:rPr>
              <a:t>((item) =&gt; item &gt;= target);</a:t>
            </a:r>
          </a:p>
          <a:p>
            <a:r>
              <a:rPr lang="en-US" sz="4800" dirty="0">
                <a:solidFill>
                  <a:srgbClr val="00B050"/>
                </a:solidFill>
                <a:latin typeface="Consolas" panose="020B0609020204030204" pitchFamily="49" charset="0"/>
              </a:rPr>
              <a:t>+       return </a:t>
            </a:r>
            <a:r>
              <a:rPr lang="en-US" sz="4800" dirty="0" err="1">
                <a:solidFill>
                  <a:srgbClr val="00B050"/>
                </a:solidFill>
                <a:latin typeface="Consolas" panose="020B0609020204030204" pitchFamily="49" charset="0"/>
              </a:rPr>
              <a:t>list.find</a:t>
            </a:r>
            <a:r>
              <a:rPr lang="en-US" sz="4800" dirty="0">
                <a:solidFill>
                  <a:srgbClr val="00B050"/>
                </a:solidFill>
                <a:latin typeface="Consolas" panose="020B0609020204030204" pitchFamily="49" charset="0"/>
              </a:rPr>
              <a:t>((item) =&gt; true);</a:t>
            </a:r>
          </a:p>
        </p:txBody>
      </p:sp>
      <p:sp>
        <p:nvSpPr>
          <p:cNvPr id="3" name="Content Placeholder 2">
            <a:extLst>
              <a:ext uri="{FF2B5EF4-FFF2-40B4-BE49-F238E27FC236}">
                <a16:creationId xmlns:a16="http://schemas.microsoft.com/office/drawing/2014/main" id="{10F5F6BA-677D-F1D2-28E1-901151DEEB2E}"/>
              </a:ext>
            </a:extLst>
          </p:cNvPr>
          <p:cNvSpPr txBox="1">
            <a:spLocks/>
          </p:cNvSpPr>
          <p:nvPr/>
        </p:nvSpPr>
        <p:spPr>
          <a:xfrm>
            <a:off x="1676400" y="8000274"/>
            <a:ext cx="17526000" cy="5397674"/>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How does this mutant behave differently from the original?</a:t>
            </a:r>
          </a:p>
          <a:p>
            <a:pPr hangingPunct="1"/>
            <a:r>
              <a:rPr lang="en-US" dirty="0"/>
              <a:t>Answer: This mutant always returns the first element of the list</a:t>
            </a:r>
          </a:p>
          <a:p>
            <a:pPr hangingPunct="1"/>
            <a:r>
              <a:rPr lang="en-US" dirty="0"/>
              <a:t>Remedy: Add a test that searches for something that is NOT the first element in the input?</a:t>
            </a:r>
          </a:p>
        </p:txBody>
      </p:sp>
    </p:spTree>
    <p:extLst>
      <p:ext uri="{BB962C8B-B14F-4D97-AF65-F5344CB8AC3E}">
        <p14:creationId xmlns:p14="http://schemas.microsoft.com/office/powerpoint/2010/main" val="162188845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0FB3-1057-7A33-FC43-A7D9987E1C3E}"/>
              </a:ext>
            </a:extLst>
          </p:cNvPr>
          <p:cNvSpPr>
            <a:spLocks noGrp="1"/>
          </p:cNvSpPr>
          <p:nvPr>
            <p:ph type="title"/>
          </p:nvPr>
        </p:nvSpPr>
        <p:spPr/>
        <p:txBody>
          <a:bodyPr/>
          <a:lstStyle/>
          <a:p>
            <a:r>
              <a:rPr lang="en-US" dirty="0"/>
              <a:t>Here's one test that will cause the mutant to be killed.</a:t>
            </a:r>
          </a:p>
        </p:txBody>
      </p:sp>
      <p:sp>
        <p:nvSpPr>
          <p:cNvPr id="4" name="TextBox 3">
            <a:extLst>
              <a:ext uri="{FF2B5EF4-FFF2-40B4-BE49-F238E27FC236}">
                <a16:creationId xmlns:a16="http://schemas.microsoft.com/office/drawing/2014/main" id="{343A3FC9-7A98-DA25-7371-25A3B5798B97}"/>
              </a:ext>
            </a:extLst>
          </p:cNvPr>
          <p:cNvSpPr txBox="1"/>
          <p:nvPr/>
        </p:nvSpPr>
        <p:spPr>
          <a:xfrm>
            <a:off x="1676400" y="4137897"/>
            <a:ext cx="19776566" cy="28930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return the second element of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6</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a:p>
            <a:pPr marL="0" marR="0" indent="0" algn="l" defTabSz="1828800" rtl="0" fontAlgn="auto" latinLnBrk="0" hangingPunct="0">
              <a:lnSpc>
                <a:spcPct val="100000"/>
              </a:lnSpc>
              <a:spcBef>
                <a:spcPts val="0"/>
              </a:spcBef>
              <a:spcAft>
                <a:spcPts val="0"/>
              </a:spcAft>
              <a:buClrTx/>
              <a:buSzTx/>
              <a:buFontTx/>
              <a:buNone/>
              <a:tabLst/>
            </a:pPr>
            <a:endParaRPr kumimoji="0" lang="en-US" sz="4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62275314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94FC2-1419-5C03-C709-353179FF5D69}"/>
              </a:ext>
            </a:extLst>
          </p:cNvPr>
          <p:cNvSpPr>
            <a:spLocks noGrp="1"/>
          </p:cNvSpPr>
          <p:nvPr>
            <p:ph type="title"/>
          </p:nvPr>
        </p:nvSpPr>
        <p:spPr/>
        <p:txBody>
          <a:bodyPr/>
          <a:lstStyle/>
          <a:p>
            <a:r>
              <a:rPr lang="en-US" dirty="0"/>
              <a:t>What about the other mutant?</a:t>
            </a:r>
          </a:p>
        </p:txBody>
      </p:sp>
      <p:sp>
        <p:nvSpPr>
          <p:cNvPr id="4" name="TextBox 3">
            <a:extLst>
              <a:ext uri="{FF2B5EF4-FFF2-40B4-BE49-F238E27FC236}">
                <a16:creationId xmlns:a16="http://schemas.microsoft.com/office/drawing/2014/main" id="{86B43FE4-09FA-20CC-45EA-0BDA89972D8E}"/>
              </a:ext>
            </a:extLst>
          </p:cNvPr>
          <p:cNvSpPr txBox="1"/>
          <p:nvPr/>
        </p:nvSpPr>
        <p:spPr>
          <a:xfrm>
            <a:off x="1676399" y="3691743"/>
            <a:ext cx="16438605" cy="28007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dirty="0">
                <a:latin typeface="Consolas" panose="020B0609020204030204" pitchFamily="49" charset="0"/>
              </a:rPr>
              <a:t>[Survived] </a:t>
            </a:r>
            <a:r>
              <a:rPr lang="en-US" sz="4400" dirty="0" err="1">
                <a:latin typeface="Consolas" panose="020B0609020204030204" pitchFamily="49" charset="0"/>
              </a:rPr>
              <a:t>EqualityOperator</a:t>
            </a:r>
            <a:endParaRPr lang="en-US" sz="4400" dirty="0">
              <a:latin typeface="Consolas" panose="020B0609020204030204" pitchFamily="49" charset="0"/>
            </a:endParaRPr>
          </a:p>
          <a:p>
            <a:r>
              <a:rPr lang="en-US" sz="4400" dirty="0" err="1">
                <a:latin typeface="Consolas" panose="020B0609020204030204" pitchFamily="49" charset="0"/>
              </a:rPr>
              <a:t>src</a:t>
            </a:r>
            <a:r>
              <a:rPr lang="en-US" sz="4400" dirty="0">
                <a:latin typeface="Consolas" panose="020B0609020204030204" pitchFamily="49" charset="0"/>
              </a:rPr>
              <a:t>/for-midterm/adrian.ts:4:32</a:t>
            </a:r>
          </a:p>
          <a:p>
            <a:r>
              <a:rPr lang="en-US" sz="4400" dirty="0">
                <a:solidFill>
                  <a:srgbClr val="FF0000"/>
                </a:solidFill>
                <a:latin typeface="Consolas" panose="020B0609020204030204" pitchFamily="49" charset="0"/>
              </a:rPr>
              <a:t>-       return </a:t>
            </a:r>
            <a:r>
              <a:rPr lang="en-US" sz="4400" dirty="0" err="1">
                <a:solidFill>
                  <a:srgbClr val="FF0000"/>
                </a:solidFill>
                <a:latin typeface="Consolas" panose="020B0609020204030204" pitchFamily="49" charset="0"/>
              </a:rPr>
              <a:t>list.find</a:t>
            </a:r>
            <a:r>
              <a:rPr lang="en-US" sz="4400" dirty="0">
                <a:solidFill>
                  <a:srgbClr val="FF0000"/>
                </a:solidFill>
                <a:latin typeface="Consolas" panose="020B0609020204030204" pitchFamily="49" charset="0"/>
              </a:rPr>
              <a:t>((item) =&gt; item &gt;= target);</a:t>
            </a:r>
          </a:p>
          <a:p>
            <a:r>
              <a:rPr lang="en-US" sz="4400" dirty="0">
                <a:solidFill>
                  <a:srgbClr val="00B050"/>
                </a:solidFill>
                <a:latin typeface="Consolas" panose="020B0609020204030204" pitchFamily="49" charset="0"/>
              </a:rPr>
              <a:t>+       return </a:t>
            </a:r>
            <a:r>
              <a:rPr lang="en-US" sz="4400" dirty="0" err="1">
                <a:solidFill>
                  <a:srgbClr val="00B050"/>
                </a:solidFill>
                <a:latin typeface="Consolas" panose="020B0609020204030204" pitchFamily="49" charset="0"/>
              </a:rPr>
              <a:t>list.find</a:t>
            </a:r>
            <a:r>
              <a:rPr lang="en-US" sz="4400" dirty="0">
                <a:solidFill>
                  <a:srgbClr val="00B050"/>
                </a:solidFill>
                <a:latin typeface="Consolas" panose="020B0609020204030204" pitchFamily="49" charset="0"/>
              </a:rPr>
              <a:t>((item) =&gt; item &gt; target);</a:t>
            </a:r>
            <a:endParaRPr lang="en-US" sz="4400" dirty="0"/>
          </a:p>
        </p:txBody>
      </p:sp>
      <p:sp>
        <p:nvSpPr>
          <p:cNvPr id="6" name="Content Placeholder 2">
            <a:extLst>
              <a:ext uri="{FF2B5EF4-FFF2-40B4-BE49-F238E27FC236}">
                <a16:creationId xmlns:a16="http://schemas.microsoft.com/office/drawing/2014/main" id="{600D241B-FCC6-B31F-ADC1-C80A01381F43}"/>
              </a:ext>
            </a:extLst>
          </p:cNvPr>
          <p:cNvSpPr txBox="1">
            <a:spLocks/>
          </p:cNvSpPr>
          <p:nvPr/>
        </p:nvSpPr>
        <p:spPr>
          <a:xfrm>
            <a:off x="1676400" y="8000273"/>
            <a:ext cx="17526000" cy="5497065"/>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How does this mutant behave differently from the original?</a:t>
            </a:r>
          </a:p>
          <a:p>
            <a:pPr hangingPunct="1"/>
            <a:r>
              <a:rPr lang="en-US" dirty="0"/>
              <a:t>Answer: This mutant returns the first element of the list that is </a:t>
            </a:r>
            <a:r>
              <a:rPr lang="en-US" dirty="0">
                <a:solidFill>
                  <a:srgbClr val="FF0000"/>
                </a:solidFill>
              </a:rPr>
              <a:t>larger</a:t>
            </a:r>
            <a:r>
              <a:rPr lang="en-US" dirty="0"/>
              <a:t> than the original</a:t>
            </a:r>
          </a:p>
          <a:p>
            <a:pPr hangingPunct="1"/>
            <a:r>
              <a:rPr lang="en-US" dirty="0"/>
              <a:t>Remedy: Add a test where the input list included an “equal” item before a larger item</a:t>
            </a:r>
          </a:p>
        </p:txBody>
      </p:sp>
    </p:spTree>
    <p:extLst>
      <p:ext uri="{BB962C8B-B14F-4D97-AF65-F5344CB8AC3E}">
        <p14:creationId xmlns:p14="http://schemas.microsoft.com/office/powerpoint/2010/main" val="261653122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9E186-D46D-AB72-2799-EF993F03EF44}"/>
              </a:ext>
            </a:extLst>
          </p:cNvPr>
          <p:cNvSpPr>
            <a:spLocks noGrp="1"/>
          </p:cNvSpPr>
          <p:nvPr>
            <p:ph type="title"/>
          </p:nvPr>
        </p:nvSpPr>
        <p:spPr/>
        <p:txBody>
          <a:bodyPr/>
          <a:lstStyle/>
          <a:p>
            <a:r>
              <a:rPr lang="en-US" dirty="0"/>
              <a:t>Here's one test that will catch that mutant</a:t>
            </a:r>
          </a:p>
        </p:txBody>
      </p:sp>
      <p:sp>
        <p:nvSpPr>
          <p:cNvPr id="4" name="TextBox 3">
            <a:extLst>
              <a:ext uri="{FF2B5EF4-FFF2-40B4-BE49-F238E27FC236}">
                <a16:creationId xmlns:a16="http://schemas.microsoft.com/office/drawing/2014/main" id="{3E229CB5-D4EF-EC3D-16E3-6CFCCBA2A754}"/>
              </a:ext>
            </a:extLst>
          </p:cNvPr>
          <p:cNvSpPr txBox="1"/>
          <p:nvPr/>
        </p:nvSpPr>
        <p:spPr>
          <a:xfrm>
            <a:off x="1676400" y="4327254"/>
            <a:ext cx="21031199"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"try target that is equal to some item in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6580470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4" name="Arrow: Left 3">
            <a:extLst>
              <a:ext uri="{FF2B5EF4-FFF2-40B4-BE49-F238E27FC236}">
                <a16:creationId xmlns:a16="http://schemas.microsoft.com/office/drawing/2014/main" id="{55CF5C17-0325-1A84-2AA6-7E72F0AD7443}"/>
              </a:ext>
            </a:extLst>
          </p:cNvPr>
          <p:cNvSpPr/>
          <p:nvPr/>
        </p:nvSpPr>
        <p:spPr>
          <a:xfrm>
            <a:off x="15025816" y="3308542"/>
            <a:ext cx="4143677" cy="2026508"/>
          </a:xfrm>
          <a:prstGeom prst="leftArrow">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rPr dirty="0"/>
              <a:t>When you feel “done” writing tests, run a mutation analysis</a:t>
            </a:r>
          </a:p>
          <a:p>
            <a:r>
              <a:rPr dirty="0"/>
              <a:t>Inspect undetected mutants, and try to </a:t>
            </a:r>
            <a:r>
              <a:rPr lang="en-US" dirty="0"/>
              <a:t>write tests that will make those mutants fail.</a:t>
            </a:r>
            <a:endParaRPr dirty="0"/>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idx="1"/>
          </p:nvPr>
        </p:nvSpPr>
        <p:spPr>
          <a:xfrm>
            <a:off x="14753968" y="3263588"/>
            <a:ext cx="7953632" cy="8702676"/>
          </a:xfrm>
          <a:prstGeom prst="rect">
            <a:avLst/>
          </a:prstGeom>
        </p:spPr>
        <p:txBody>
          <a:bodyPr>
            <a:normAutofit lnSpcReduction="10000"/>
          </a:bodyPr>
          <a:lstStyle/>
          <a:p>
            <a:r>
              <a:rPr dirty="0"/>
              <a:t>Unfortunately, we can</a:t>
            </a:r>
            <a:r>
              <a:rPr lang="en-US" dirty="0"/>
              <a:t>'t</a:t>
            </a:r>
            <a:r>
              <a:rPr dirty="0"/>
              <a:t> automatically tell if an undetected mutant is a bug or not</a:t>
            </a:r>
            <a:endParaRPr lang="en-US" dirty="0"/>
          </a:p>
          <a:p>
            <a:r>
              <a:rPr lang="en-US" dirty="0"/>
              <a:t>This mutant is benign: the specification didn't require this particular error message to be generated.</a:t>
            </a:r>
          </a:p>
          <a:p>
            <a:r>
              <a:rPr lang="en-US" dirty="0"/>
              <a:t>Testing for this message would be brittle</a:t>
            </a:r>
          </a:p>
        </p:txBody>
      </p:sp>
      <p:sp>
        <p:nvSpPr>
          <p:cNvPr id="855"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pic>
        <p:nvPicPr>
          <p:cNvPr id="858" name="Image" descr="Image"/>
          <p:cNvPicPr>
            <a:picLocks noChangeAspect="1"/>
          </p:cNvPicPr>
          <p:nvPr/>
        </p:nvPicPr>
        <p:blipFill>
          <a:blip r:embed="rId3"/>
          <a:stretch>
            <a:fillRect/>
          </a:stretch>
        </p:blipFill>
        <p:spPr>
          <a:xfrm>
            <a:off x="1676400" y="3263588"/>
            <a:ext cx="12635596" cy="4274034"/>
          </a:xfrm>
          <a:prstGeom prst="rect">
            <a:avLst/>
          </a:prstGeom>
          <a:ln w="25400">
            <a:solidFill>
              <a:schemeClr val="accent1"/>
            </a:solidFill>
            <a:miter/>
          </a:ln>
        </p:spPr>
      </p:pic>
    </p:spTree>
    <p:extLst>
      <p:ext uri="{BB962C8B-B14F-4D97-AF65-F5344CB8AC3E}">
        <p14:creationId xmlns:p14="http://schemas.microsoft.com/office/powerpoint/2010/main" val="2668775346"/>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52</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rPr dirty="0"/>
              <a:t>Activity</a:t>
            </a:r>
            <a:r>
              <a:t>: </a:t>
            </a:r>
            <a:r>
              <a:rPr lang="en-US"/>
              <a:t>improving</a:t>
            </a:r>
            <a:r>
              <a:t> </a:t>
            </a:r>
            <a:r>
              <a:rPr dirty="0"/>
              <a:t>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from Module 03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53</a:t>
            </a:fld>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normAutofit lnSpcReduction="10000"/>
          </a:bodyPr>
          <a:lstStyle/>
          <a:p>
            <a:r>
              <a:rPr lang="en-US" dirty="0"/>
              <a:t>Now that you have come to the end of this lesson</a:t>
            </a:r>
            <a:r>
              <a:rPr dirty="0"/>
              <a:t>, you should be able to:</a:t>
            </a:r>
          </a:p>
          <a:p>
            <a:pPr marL="914400" lvl="1" indent="-457200">
              <a:spcBef>
                <a:spcPts val="1000"/>
              </a:spcBef>
              <a:defRPr sz="4800"/>
            </a:pPr>
            <a:r>
              <a:rPr lang="en-US" dirty="0"/>
              <a:t>Explain 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54</a:t>
            </a:fld>
            <a:endParaRPr/>
          </a:p>
        </p:txBody>
      </p:sp>
    </p:spTree>
    <p:extLst>
      <p:ext uri="{BB962C8B-B14F-4D97-AF65-F5344CB8AC3E}">
        <p14:creationId xmlns:p14="http://schemas.microsoft.com/office/powerpoint/2010/main" val="88530696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3.1 Writing tests for TDD</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25 </a:t>
            </a:r>
            <a:r>
              <a:rPr dirty="0"/>
              <a:t>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78265125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endParaRPr lang="en-US" dirty="0"/>
          </a:p>
          <a:p>
            <a:pPr marL="914400" lvl="1" indent="-457200"/>
            <a:r>
              <a:rPr lang="en-US" dirty="0"/>
              <a:t>Don't depend on the order of tests.</a:t>
            </a:r>
            <a:endParaRPr dirty="0"/>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593342" y="7603969"/>
            <a:ext cx="5764194" cy="2976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rPr dirty="0"/>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a:t>
            </a:r>
            <a:r>
              <a:rPr lang="en-US" dirty="0"/>
              <a:t>y  </a:t>
            </a:r>
          </a:p>
          <a:p>
            <a:pPr marL="448055" indent="-448055"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Tree>
    <p:extLst>
      <p:ext uri="{BB962C8B-B14F-4D97-AF65-F5344CB8AC3E}">
        <p14:creationId xmlns:p14="http://schemas.microsoft.com/office/powerpoint/2010/main" val="42196884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411074" y="6087980"/>
            <a:ext cx="7342675" cy="3396722"/>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4800" b="1" dirty="0">
                <a:solidFill>
                  <a:schemeClr val="tx1"/>
                </a:solidFill>
                <a:latin typeface="Ink Free" panose="03080402000500000000" pitchFamily="66" charset="0"/>
              </a:rPr>
              <a:t>These cases are sometimes called "equivalence classes" of inputs.</a:t>
            </a:r>
          </a:p>
        </p:txBody>
      </p:sp>
    </p:spTree>
    <p:extLst>
      <p:ext uri="{BB962C8B-B14F-4D97-AF65-F5344CB8AC3E}">
        <p14:creationId xmlns:p14="http://schemas.microsoft.com/office/powerpoint/2010/main" val="4118497629"/>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16723</TotalTime>
  <Words>5934</Words>
  <Application>Microsoft Office PowerPoint</Application>
  <PresentationFormat>Custom</PresentationFormat>
  <Paragraphs>582</Paragraphs>
  <Slides>54</Slides>
  <Notes>49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54</vt:i4>
      </vt:variant>
    </vt:vector>
  </HeadingPairs>
  <TitlesOfParts>
    <vt:vector size="67" baseType="lpstr">
      <vt:lpstr>Andale Mono</vt:lpstr>
      <vt:lpstr>Arial</vt:lpstr>
      <vt:lpstr>Calibri</vt:lpstr>
      <vt:lpstr>Comic Sans MS</vt:lpstr>
      <vt:lpstr>Consolas</vt:lpstr>
      <vt:lpstr>Gill Sans</vt:lpstr>
      <vt:lpstr>Helvetica Neue</vt:lpstr>
      <vt:lpstr>Helvetica Neue Light</vt:lpstr>
      <vt:lpstr>Helvetica Neue Medium</vt:lpstr>
      <vt:lpstr>Ink Free</vt:lpstr>
      <vt:lpstr>Verdana</vt:lpstr>
      <vt:lpstr>Wingdings</vt:lpstr>
      <vt:lpstr>Office Theme</vt:lpstr>
      <vt:lpstr>CS 4530: Fundamentals of Software Engineering  Module 03: Test Adequacy</vt:lpstr>
      <vt:lpstr>PowerPoint Presentation</vt:lpstr>
      <vt:lpstr>Module Outline</vt:lpstr>
      <vt:lpstr>Learning Objectives for this Module</vt:lpstr>
      <vt:lpstr>Why do we test?</vt:lpstr>
      <vt:lpstr>CS 4530: Fundamentals of Software Engineering  Lesson 3.1 Writing tests for TDD</vt:lpstr>
      <vt:lpstr>What makes for a good test (suite)?</vt:lpstr>
      <vt:lpstr>Building Tests from Specifications (TDD)</vt:lpstr>
      <vt:lpstr>Building Test Suites From Specifications (TDD)</vt:lpstr>
      <vt:lpstr>Example: Zip Code Lookup (1)</vt:lpstr>
      <vt:lpstr>Zip Code Lookup (2): Need to test all feasible inputs</vt:lpstr>
      <vt:lpstr>What does "all possible inputs" mean?</vt:lpstr>
      <vt:lpstr>Cases for looking something up in a list</vt:lpstr>
      <vt:lpstr>Example: </vt:lpstr>
      <vt:lpstr>Example: TicTacToe</vt:lpstr>
      <vt:lpstr>Make sure you've covered the edge cases</vt:lpstr>
      <vt:lpstr>But don't make unwarranted assumptions about the specification</vt:lpstr>
      <vt:lpstr>Example: Is this particular error message required, or is it incidental?</vt:lpstr>
      <vt:lpstr>What does it mean for a test to succeed?</vt:lpstr>
      <vt:lpstr>Your module may interact with uncontrollable things in the environment</vt:lpstr>
      <vt:lpstr>Test doubles replace uncontrollable things with things that you do control </vt:lpstr>
      <vt:lpstr>Test Doubles Intercept Calls to Methods</vt:lpstr>
      <vt:lpstr>CS 4530: Fundamentals of Software Engineering  Module 03.2 Measures of Test Coverage</vt:lpstr>
      <vt:lpstr>When have I written enough tests?</vt:lpstr>
      <vt:lpstr>Measures of code coverage</vt:lpstr>
      <vt:lpstr>Statement Coverage</vt:lpstr>
      <vt:lpstr>Branch Coverage</vt:lpstr>
      <vt:lpstr>Tools for measuring coverage</vt:lpstr>
      <vt:lpstr>Executing every branch doesn't mean that you've executed every behavior</vt:lpstr>
      <vt:lpstr>Code like this will make path coverage hard to achieve</vt:lpstr>
      <vt:lpstr>Smarter tools can rule out unreachable paths </vt:lpstr>
      <vt:lpstr>The Blue Screen of Death</vt:lpstr>
      <vt:lpstr>The Blue Screen of Death</vt:lpstr>
      <vt:lpstr>CS 4530: Fundamentals of Software Engineering  Lesson 3.3 Adversarial Testing</vt:lpstr>
      <vt:lpstr>Adversarial testing is a way of judging whether you have written enough tests.</vt:lpstr>
      <vt:lpstr>One could, in principle, generate the mutants by hand</vt:lpstr>
      <vt:lpstr>In mutation testing, the adversary generates buggy code by making simple changes</vt:lpstr>
      <vt:lpstr>The Stryker Game: The Opening</vt:lpstr>
      <vt:lpstr>The Stryker Game: Result of one round of play</vt:lpstr>
      <vt:lpstr>The Stryker Game: Result of one round of play</vt:lpstr>
      <vt:lpstr>The Stryker Game: a winning position</vt:lpstr>
      <vt:lpstr>The Stryker Game: a losing position</vt:lpstr>
      <vt:lpstr>Remedy: you need to devise tests that distinguish the original code from the mutants</vt:lpstr>
      <vt:lpstr>A tiny example</vt:lpstr>
      <vt:lpstr>Stryker report for this test</vt:lpstr>
      <vt:lpstr>Let's look at the second one:</vt:lpstr>
      <vt:lpstr>Here's one test that will cause the mutant to be killed.</vt:lpstr>
      <vt:lpstr>What about the other mutant?</vt:lpstr>
      <vt:lpstr>Here's one test that will catch that mutant</vt:lpstr>
      <vt:lpstr>Use Mutation Analysis While Writing Tests</vt:lpstr>
      <vt:lpstr>Undetected Mutants May Not Be Bugs</vt:lpstr>
      <vt:lpstr>Are mutants a Valid Substitute for Real Faults?  Probably yes.</vt:lpstr>
      <vt:lpstr>Activity: improving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Bhutta, Adeel</cp:lastModifiedBy>
  <cp:revision>16</cp:revision>
  <dcterms:modified xsi:type="dcterms:W3CDTF">2025-01-05T00:46:25Z</dcterms:modified>
</cp:coreProperties>
</file>